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4"/>
    <p:sldMasterId id="214748369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embeddedFontLst>
    <p:embeddedFont>
      <p:font typeface="Didact Gothic"/>
      <p:regular r:id="rId11"/>
    </p:embeddedFont>
    <p:embeddedFont>
      <p:font typeface="Ale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font" Target="fonts/DidactGothic-regular.fntdata"/><Relationship Id="rId10" Type="http://schemas.openxmlformats.org/officeDocument/2006/relationships/slide" Target="slides/slide4.xml"/><Relationship Id="rId13" Type="http://schemas.openxmlformats.org/officeDocument/2006/relationships/font" Target="fonts/Aleo-bold.fntdata"/><Relationship Id="rId12" Type="http://schemas.openxmlformats.org/officeDocument/2006/relationships/font" Target="fonts/Aleo-regular.fntdata"/><Relationship Id="rId15" Type="http://schemas.openxmlformats.org/officeDocument/2006/relationships/font" Target="fonts/Aleo-boldItalic.fntdata"/><Relationship Id="rId14" Type="http://schemas.openxmlformats.org/officeDocument/2006/relationships/font" Target="fonts/Aleo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8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g2921f23eb9b_0_69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0" name="Google Shape;1710;g2921f23eb9b_0_69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7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g2921f23eb9b_0_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9" name="Google Shape;1719;g2921f23eb9b_0_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g29227bffa9e_3_1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Google Shape;1729;g29227bffa9e_3_1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29227bffa9e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29227bffa9e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 1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52" name="Google Shape;52;p13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" name="Google Shape;133;p13"/>
          <p:cNvGrpSpPr/>
          <p:nvPr/>
        </p:nvGrpSpPr>
        <p:grpSpPr>
          <a:xfrm>
            <a:off x="236252" y="201000"/>
            <a:ext cx="8674117" cy="4735054"/>
            <a:chOff x="-10101" y="66291"/>
            <a:chExt cx="9167319" cy="5004285"/>
          </a:xfrm>
        </p:grpSpPr>
        <p:sp>
          <p:nvSpPr>
            <p:cNvPr id="134" name="Google Shape;134;p13"/>
            <p:cNvSpPr/>
            <p:nvPr/>
          </p:nvSpPr>
          <p:spPr>
            <a:xfrm>
              <a:off x="-10101" y="4604111"/>
              <a:ext cx="1833696" cy="466465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7490407" y="66291"/>
              <a:ext cx="1666810" cy="1210376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13"/>
          <p:cNvSpPr txBox="1"/>
          <p:nvPr>
            <p:ph idx="1" type="subTitle"/>
          </p:nvPr>
        </p:nvSpPr>
        <p:spPr>
          <a:xfrm rot="-543">
            <a:off x="4220150" y="3965724"/>
            <a:ext cx="3801900" cy="42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" name="Google Shape;137;p13"/>
          <p:cNvSpPr txBox="1"/>
          <p:nvPr>
            <p:ph type="ctrTitle"/>
          </p:nvPr>
        </p:nvSpPr>
        <p:spPr>
          <a:xfrm>
            <a:off x="4220150" y="751175"/>
            <a:ext cx="4203900" cy="32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5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143" name="Google Shape;143;p15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5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5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5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5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5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5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5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5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5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5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5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5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5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5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5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5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5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5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5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" name="Google Shape;224;p15"/>
          <p:cNvGrpSpPr/>
          <p:nvPr/>
        </p:nvGrpSpPr>
        <p:grpSpPr>
          <a:xfrm>
            <a:off x="236252" y="201000"/>
            <a:ext cx="8674117" cy="4735054"/>
            <a:chOff x="-10101" y="66291"/>
            <a:chExt cx="9167319" cy="5004285"/>
          </a:xfrm>
        </p:grpSpPr>
        <p:sp>
          <p:nvSpPr>
            <p:cNvPr id="225" name="Google Shape;225;p15"/>
            <p:cNvSpPr/>
            <p:nvPr/>
          </p:nvSpPr>
          <p:spPr>
            <a:xfrm>
              <a:off x="-10101" y="4604111"/>
              <a:ext cx="1833696" cy="466465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7490407" y="66291"/>
              <a:ext cx="1666810" cy="1210376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15"/>
          <p:cNvSpPr txBox="1"/>
          <p:nvPr>
            <p:ph idx="1" type="subTitle"/>
          </p:nvPr>
        </p:nvSpPr>
        <p:spPr>
          <a:xfrm rot="-543">
            <a:off x="4220150" y="3965724"/>
            <a:ext cx="3801900" cy="426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8" name="Google Shape;228;p15"/>
          <p:cNvSpPr txBox="1"/>
          <p:nvPr>
            <p:ph type="ctrTitle"/>
          </p:nvPr>
        </p:nvSpPr>
        <p:spPr>
          <a:xfrm>
            <a:off x="4220150" y="751175"/>
            <a:ext cx="4203900" cy="32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6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231" name="Google Shape;231;p16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6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6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2" name="Google Shape;312;p16"/>
          <p:cNvSpPr/>
          <p:nvPr/>
        </p:nvSpPr>
        <p:spPr>
          <a:xfrm rot="5400000">
            <a:off x="-723526" y="1157445"/>
            <a:ext cx="2554043" cy="649755"/>
          </a:xfrm>
          <a:custGeom>
            <a:rect b="b" l="l" r="r" t="t"/>
            <a:pathLst>
              <a:path extrusionOk="0" h="8861" w="34833">
                <a:moveTo>
                  <a:pt x="1264" y="0"/>
                </a:moveTo>
                <a:cubicBezTo>
                  <a:pt x="842" y="0"/>
                  <a:pt x="420" y="25"/>
                  <a:pt x="1" y="76"/>
                </a:cubicBezTo>
                <a:lnTo>
                  <a:pt x="1" y="8861"/>
                </a:lnTo>
                <a:lnTo>
                  <a:pt x="34832" y="8861"/>
                </a:lnTo>
                <a:cubicBezTo>
                  <a:pt x="34647" y="8675"/>
                  <a:pt x="34462" y="8493"/>
                  <a:pt x="34273" y="8318"/>
                </a:cubicBezTo>
                <a:cubicBezTo>
                  <a:pt x="33824" y="7901"/>
                  <a:pt x="33330" y="7505"/>
                  <a:pt x="32751" y="7285"/>
                </a:cubicBezTo>
                <a:cubicBezTo>
                  <a:pt x="32370" y="7142"/>
                  <a:pt x="31956" y="7085"/>
                  <a:pt x="31542" y="7085"/>
                </a:cubicBezTo>
                <a:cubicBezTo>
                  <a:pt x="31218" y="7085"/>
                  <a:pt x="30894" y="7120"/>
                  <a:pt x="30584" y="7176"/>
                </a:cubicBezTo>
                <a:cubicBezTo>
                  <a:pt x="29454" y="7378"/>
                  <a:pt x="28391" y="7941"/>
                  <a:pt x="27231" y="7941"/>
                </a:cubicBezTo>
                <a:cubicBezTo>
                  <a:pt x="27158" y="7941"/>
                  <a:pt x="27085" y="7939"/>
                  <a:pt x="27011" y="7934"/>
                </a:cubicBezTo>
                <a:cubicBezTo>
                  <a:pt x="26269" y="7888"/>
                  <a:pt x="25615" y="7563"/>
                  <a:pt x="24909" y="7364"/>
                </a:cubicBezTo>
                <a:cubicBezTo>
                  <a:pt x="24130" y="7147"/>
                  <a:pt x="23324" y="7042"/>
                  <a:pt x="22519" y="7006"/>
                </a:cubicBezTo>
                <a:cubicBezTo>
                  <a:pt x="22283" y="6996"/>
                  <a:pt x="22048" y="6991"/>
                  <a:pt x="21812" y="6991"/>
                </a:cubicBezTo>
                <a:cubicBezTo>
                  <a:pt x="19646" y="6991"/>
                  <a:pt x="17472" y="7389"/>
                  <a:pt x="15308" y="7389"/>
                </a:cubicBezTo>
                <a:cubicBezTo>
                  <a:pt x="14554" y="7389"/>
                  <a:pt x="13802" y="7340"/>
                  <a:pt x="13051" y="7210"/>
                </a:cubicBezTo>
                <a:cubicBezTo>
                  <a:pt x="11691" y="6974"/>
                  <a:pt x="10330" y="6452"/>
                  <a:pt x="9396" y="5399"/>
                </a:cubicBezTo>
                <a:cubicBezTo>
                  <a:pt x="8528" y="4419"/>
                  <a:pt x="8013" y="3185"/>
                  <a:pt x="7154" y="2200"/>
                </a:cubicBezTo>
                <a:cubicBezTo>
                  <a:pt x="6122" y="1015"/>
                  <a:pt x="4578" y="420"/>
                  <a:pt x="3060" y="155"/>
                </a:cubicBezTo>
                <a:cubicBezTo>
                  <a:pt x="2467" y="52"/>
                  <a:pt x="1866" y="0"/>
                  <a:pt x="1264" y="0"/>
                </a:cubicBezTo>
                <a:close/>
              </a:path>
            </a:pathLst>
          </a:custGeom>
          <a:solidFill>
            <a:srgbClr val="FFFFFF">
              <a:alpha val="34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6"/>
          <p:cNvSpPr txBox="1"/>
          <p:nvPr>
            <p:ph hasCustomPrompt="1" type="title"/>
          </p:nvPr>
        </p:nvSpPr>
        <p:spPr>
          <a:xfrm>
            <a:off x="720000" y="578100"/>
            <a:ext cx="1674900" cy="13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0" sz="9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4" name="Google Shape;314;p16"/>
          <p:cNvSpPr txBox="1"/>
          <p:nvPr>
            <p:ph idx="1" type="subTitle"/>
          </p:nvPr>
        </p:nvSpPr>
        <p:spPr>
          <a:xfrm rot="252">
            <a:off x="720000" y="4107150"/>
            <a:ext cx="4089000" cy="45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16"/>
          <p:cNvSpPr txBox="1"/>
          <p:nvPr>
            <p:ph idx="2" type="title"/>
          </p:nvPr>
        </p:nvSpPr>
        <p:spPr>
          <a:xfrm>
            <a:off x="720000" y="1925575"/>
            <a:ext cx="4089000" cy="21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316" name="Google Shape;316;p16"/>
          <p:cNvGrpSpPr/>
          <p:nvPr/>
        </p:nvGrpSpPr>
        <p:grpSpPr>
          <a:xfrm>
            <a:off x="5074351" y="205293"/>
            <a:ext cx="3840721" cy="3678107"/>
            <a:chOff x="5074351" y="205293"/>
            <a:chExt cx="3840721" cy="3678107"/>
          </a:xfrm>
        </p:grpSpPr>
        <p:sp>
          <p:nvSpPr>
            <p:cNvPr id="317" name="Google Shape;317;p16"/>
            <p:cNvSpPr/>
            <p:nvPr/>
          </p:nvSpPr>
          <p:spPr>
            <a:xfrm>
              <a:off x="5074351" y="205293"/>
              <a:ext cx="3840721" cy="3678107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5925582" y="205293"/>
              <a:ext cx="2989337" cy="2170746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7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7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2" name="Google Shape;322;p17"/>
          <p:cNvSpPr txBox="1"/>
          <p:nvPr>
            <p:ph idx="1" type="body"/>
          </p:nvPr>
        </p:nvSpPr>
        <p:spPr>
          <a:xfrm>
            <a:off x="720000" y="1174500"/>
            <a:ext cx="77040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3" name="Google Shape;323;p17"/>
          <p:cNvSpPr/>
          <p:nvPr/>
        </p:nvSpPr>
        <p:spPr>
          <a:xfrm flipH="1" rot="-5400000">
            <a:off x="6965903" y="1294672"/>
            <a:ext cx="3472763" cy="883420"/>
          </a:xfrm>
          <a:custGeom>
            <a:rect b="b" l="l" r="r" t="t"/>
            <a:pathLst>
              <a:path extrusionOk="0" h="8861" w="34833">
                <a:moveTo>
                  <a:pt x="1264" y="0"/>
                </a:moveTo>
                <a:cubicBezTo>
                  <a:pt x="842" y="0"/>
                  <a:pt x="420" y="25"/>
                  <a:pt x="1" y="76"/>
                </a:cubicBezTo>
                <a:lnTo>
                  <a:pt x="1" y="8861"/>
                </a:lnTo>
                <a:lnTo>
                  <a:pt x="34832" y="8861"/>
                </a:lnTo>
                <a:cubicBezTo>
                  <a:pt x="34647" y="8675"/>
                  <a:pt x="34462" y="8493"/>
                  <a:pt x="34273" y="8318"/>
                </a:cubicBezTo>
                <a:cubicBezTo>
                  <a:pt x="33824" y="7901"/>
                  <a:pt x="33330" y="7505"/>
                  <a:pt x="32751" y="7285"/>
                </a:cubicBezTo>
                <a:cubicBezTo>
                  <a:pt x="32370" y="7142"/>
                  <a:pt x="31956" y="7085"/>
                  <a:pt x="31542" y="7085"/>
                </a:cubicBezTo>
                <a:cubicBezTo>
                  <a:pt x="31218" y="7085"/>
                  <a:pt x="30894" y="7120"/>
                  <a:pt x="30584" y="7176"/>
                </a:cubicBezTo>
                <a:cubicBezTo>
                  <a:pt x="29454" y="7378"/>
                  <a:pt x="28391" y="7941"/>
                  <a:pt x="27231" y="7941"/>
                </a:cubicBezTo>
                <a:cubicBezTo>
                  <a:pt x="27158" y="7941"/>
                  <a:pt x="27085" y="7939"/>
                  <a:pt x="27011" y="7934"/>
                </a:cubicBezTo>
                <a:cubicBezTo>
                  <a:pt x="26269" y="7888"/>
                  <a:pt x="25615" y="7563"/>
                  <a:pt x="24909" y="7364"/>
                </a:cubicBezTo>
                <a:cubicBezTo>
                  <a:pt x="24130" y="7147"/>
                  <a:pt x="23324" y="7042"/>
                  <a:pt x="22519" y="7006"/>
                </a:cubicBezTo>
                <a:cubicBezTo>
                  <a:pt x="22283" y="6996"/>
                  <a:pt x="22048" y="6991"/>
                  <a:pt x="21812" y="6991"/>
                </a:cubicBezTo>
                <a:cubicBezTo>
                  <a:pt x="19646" y="6991"/>
                  <a:pt x="17472" y="7389"/>
                  <a:pt x="15308" y="7389"/>
                </a:cubicBezTo>
                <a:cubicBezTo>
                  <a:pt x="14554" y="7389"/>
                  <a:pt x="13802" y="7340"/>
                  <a:pt x="13051" y="7210"/>
                </a:cubicBezTo>
                <a:cubicBezTo>
                  <a:pt x="11691" y="6974"/>
                  <a:pt x="10330" y="6452"/>
                  <a:pt x="9396" y="5399"/>
                </a:cubicBezTo>
                <a:cubicBezTo>
                  <a:pt x="8528" y="4419"/>
                  <a:pt x="8013" y="3185"/>
                  <a:pt x="7154" y="2200"/>
                </a:cubicBezTo>
                <a:cubicBezTo>
                  <a:pt x="6122" y="1015"/>
                  <a:pt x="4578" y="420"/>
                  <a:pt x="3060" y="155"/>
                </a:cubicBezTo>
                <a:cubicBezTo>
                  <a:pt x="2467" y="52"/>
                  <a:pt x="1866" y="0"/>
                  <a:pt x="1264" y="0"/>
                </a:cubicBezTo>
                <a:close/>
              </a:path>
            </a:pathLst>
          </a:custGeom>
          <a:solidFill>
            <a:srgbClr val="FFFFFF">
              <a:alpha val="1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4" name="Google Shape;324;p17"/>
          <p:cNvGrpSpPr/>
          <p:nvPr/>
        </p:nvGrpSpPr>
        <p:grpSpPr>
          <a:xfrm>
            <a:off x="147336" y="4667359"/>
            <a:ext cx="1018228" cy="398407"/>
            <a:chOff x="3226850" y="1771525"/>
            <a:chExt cx="352450" cy="137900"/>
          </a:xfrm>
        </p:grpSpPr>
        <p:sp>
          <p:nvSpPr>
            <p:cNvPr id="325" name="Google Shape;325;p17"/>
            <p:cNvSpPr/>
            <p:nvPr/>
          </p:nvSpPr>
          <p:spPr>
            <a:xfrm>
              <a:off x="3544800" y="1771525"/>
              <a:ext cx="34500" cy="38425"/>
            </a:xfrm>
            <a:custGeom>
              <a:rect b="b" l="l" r="r" t="t"/>
              <a:pathLst>
                <a:path extrusionOk="0" h="1537" w="1380">
                  <a:moveTo>
                    <a:pt x="1099" y="0"/>
                  </a:moveTo>
                  <a:cubicBezTo>
                    <a:pt x="1086" y="0"/>
                    <a:pt x="1075" y="11"/>
                    <a:pt x="1067" y="46"/>
                  </a:cubicBezTo>
                  <a:cubicBezTo>
                    <a:pt x="1043" y="96"/>
                    <a:pt x="1021" y="147"/>
                    <a:pt x="1021" y="203"/>
                  </a:cubicBezTo>
                  <a:lnTo>
                    <a:pt x="1021" y="210"/>
                  </a:lnTo>
                  <a:cubicBezTo>
                    <a:pt x="1011" y="204"/>
                    <a:pt x="1002" y="197"/>
                    <a:pt x="993" y="197"/>
                  </a:cubicBezTo>
                  <a:cubicBezTo>
                    <a:pt x="985" y="197"/>
                    <a:pt x="979" y="204"/>
                    <a:pt x="975" y="224"/>
                  </a:cubicBezTo>
                  <a:cubicBezTo>
                    <a:pt x="969" y="259"/>
                    <a:pt x="991" y="275"/>
                    <a:pt x="1018" y="276"/>
                  </a:cubicBezTo>
                  <a:cubicBezTo>
                    <a:pt x="1021" y="276"/>
                    <a:pt x="1024" y="276"/>
                    <a:pt x="1027" y="276"/>
                  </a:cubicBezTo>
                  <a:cubicBezTo>
                    <a:pt x="1056" y="276"/>
                    <a:pt x="1086" y="270"/>
                    <a:pt x="1116" y="267"/>
                  </a:cubicBezTo>
                  <a:cubicBezTo>
                    <a:pt x="1119" y="275"/>
                    <a:pt x="1119" y="282"/>
                    <a:pt x="1116" y="289"/>
                  </a:cubicBezTo>
                  <a:cubicBezTo>
                    <a:pt x="1086" y="303"/>
                    <a:pt x="1094" y="332"/>
                    <a:pt x="1090" y="355"/>
                  </a:cubicBezTo>
                  <a:cubicBezTo>
                    <a:pt x="1021" y="400"/>
                    <a:pt x="1041" y="457"/>
                    <a:pt x="1069" y="515"/>
                  </a:cubicBezTo>
                  <a:cubicBezTo>
                    <a:pt x="1058" y="528"/>
                    <a:pt x="1051" y="541"/>
                    <a:pt x="1043" y="551"/>
                  </a:cubicBezTo>
                  <a:cubicBezTo>
                    <a:pt x="1015" y="553"/>
                    <a:pt x="988" y="561"/>
                    <a:pt x="960" y="561"/>
                  </a:cubicBezTo>
                  <a:cubicBezTo>
                    <a:pt x="941" y="561"/>
                    <a:pt x="922" y="557"/>
                    <a:pt x="903" y="544"/>
                  </a:cubicBezTo>
                  <a:cubicBezTo>
                    <a:pt x="891" y="524"/>
                    <a:pt x="877" y="519"/>
                    <a:pt x="862" y="519"/>
                  </a:cubicBezTo>
                  <a:cubicBezTo>
                    <a:pt x="844" y="519"/>
                    <a:pt x="825" y="527"/>
                    <a:pt x="807" y="527"/>
                  </a:cubicBezTo>
                  <a:cubicBezTo>
                    <a:pt x="740" y="573"/>
                    <a:pt x="631" y="542"/>
                    <a:pt x="595" y="643"/>
                  </a:cubicBezTo>
                  <a:cubicBezTo>
                    <a:pt x="594" y="652"/>
                    <a:pt x="594" y="663"/>
                    <a:pt x="591" y="672"/>
                  </a:cubicBezTo>
                  <a:cubicBezTo>
                    <a:pt x="474" y="682"/>
                    <a:pt x="366" y="709"/>
                    <a:pt x="284" y="801"/>
                  </a:cubicBezTo>
                  <a:cubicBezTo>
                    <a:pt x="253" y="826"/>
                    <a:pt x="222" y="853"/>
                    <a:pt x="194" y="879"/>
                  </a:cubicBezTo>
                  <a:cubicBezTo>
                    <a:pt x="162" y="893"/>
                    <a:pt x="176" y="925"/>
                    <a:pt x="169" y="950"/>
                  </a:cubicBezTo>
                  <a:cubicBezTo>
                    <a:pt x="127" y="993"/>
                    <a:pt x="150" y="1042"/>
                    <a:pt x="149" y="1091"/>
                  </a:cubicBezTo>
                  <a:cubicBezTo>
                    <a:pt x="152" y="1141"/>
                    <a:pt x="122" y="1196"/>
                    <a:pt x="169" y="1239"/>
                  </a:cubicBezTo>
                  <a:cubicBezTo>
                    <a:pt x="162" y="1250"/>
                    <a:pt x="152" y="1266"/>
                    <a:pt x="145" y="1278"/>
                  </a:cubicBezTo>
                  <a:cubicBezTo>
                    <a:pt x="135" y="1274"/>
                    <a:pt x="127" y="1272"/>
                    <a:pt x="120" y="1272"/>
                  </a:cubicBezTo>
                  <a:cubicBezTo>
                    <a:pt x="75" y="1272"/>
                    <a:pt x="69" y="1342"/>
                    <a:pt x="25" y="1348"/>
                  </a:cubicBezTo>
                  <a:cubicBezTo>
                    <a:pt x="0" y="1400"/>
                    <a:pt x="32" y="1484"/>
                    <a:pt x="48" y="1484"/>
                  </a:cubicBezTo>
                  <a:cubicBezTo>
                    <a:pt x="49" y="1484"/>
                    <a:pt x="49" y="1484"/>
                    <a:pt x="50" y="1483"/>
                  </a:cubicBezTo>
                  <a:cubicBezTo>
                    <a:pt x="64" y="1478"/>
                    <a:pt x="78" y="1476"/>
                    <a:pt x="93" y="1476"/>
                  </a:cubicBezTo>
                  <a:cubicBezTo>
                    <a:pt x="122" y="1476"/>
                    <a:pt x="152" y="1484"/>
                    <a:pt x="180" y="1484"/>
                  </a:cubicBezTo>
                  <a:cubicBezTo>
                    <a:pt x="201" y="1484"/>
                    <a:pt x="221" y="1480"/>
                    <a:pt x="241" y="1466"/>
                  </a:cubicBezTo>
                  <a:cubicBezTo>
                    <a:pt x="250" y="1466"/>
                    <a:pt x="257" y="1469"/>
                    <a:pt x="266" y="1469"/>
                  </a:cubicBezTo>
                  <a:cubicBezTo>
                    <a:pt x="266" y="1498"/>
                    <a:pt x="277" y="1528"/>
                    <a:pt x="302" y="1535"/>
                  </a:cubicBezTo>
                  <a:cubicBezTo>
                    <a:pt x="305" y="1536"/>
                    <a:pt x="309" y="1537"/>
                    <a:pt x="312" y="1537"/>
                  </a:cubicBezTo>
                  <a:cubicBezTo>
                    <a:pt x="334" y="1537"/>
                    <a:pt x="351" y="1518"/>
                    <a:pt x="356" y="1491"/>
                  </a:cubicBezTo>
                  <a:cubicBezTo>
                    <a:pt x="397" y="1442"/>
                    <a:pt x="445" y="1394"/>
                    <a:pt x="447" y="1325"/>
                  </a:cubicBezTo>
                  <a:cubicBezTo>
                    <a:pt x="533" y="1256"/>
                    <a:pt x="647" y="1301"/>
                    <a:pt x="739" y="1256"/>
                  </a:cubicBezTo>
                  <a:cubicBezTo>
                    <a:pt x="762" y="1247"/>
                    <a:pt x="784" y="1236"/>
                    <a:pt x="807" y="1227"/>
                  </a:cubicBezTo>
                  <a:cubicBezTo>
                    <a:pt x="834" y="1226"/>
                    <a:pt x="841" y="1200"/>
                    <a:pt x="856" y="1184"/>
                  </a:cubicBezTo>
                  <a:cubicBezTo>
                    <a:pt x="889" y="1171"/>
                    <a:pt x="920" y="1160"/>
                    <a:pt x="953" y="1148"/>
                  </a:cubicBezTo>
                  <a:cubicBezTo>
                    <a:pt x="1035" y="1140"/>
                    <a:pt x="1092" y="1088"/>
                    <a:pt x="1140" y="1024"/>
                  </a:cubicBezTo>
                  <a:cubicBezTo>
                    <a:pt x="1221" y="1010"/>
                    <a:pt x="1241" y="948"/>
                    <a:pt x="1253" y="881"/>
                  </a:cubicBezTo>
                  <a:cubicBezTo>
                    <a:pt x="1260" y="840"/>
                    <a:pt x="1267" y="801"/>
                    <a:pt x="1274" y="760"/>
                  </a:cubicBezTo>
                  <a:cubicBezTo>
                    <a:pt x="1296" y="714"/>
                    <a:pt x="1325" y="668"/>
                    <a:pt x="1277" y="621"/>
                  </a:cubicBezTo>
                  <a:cubicBezTo>
                    <a:pt x="1271" y="587"/>
                    <a:pt x="1264" y="551"/>
                    <a:pt x="1258" y="516"/>
                  </a:cubicBezTo>
                  <a:cubicBezTo>
                    <a:pt x="1266" y="515"/>
                    <a:pt x="1271" y="512"/>
                    <a:pt x="1276" y="505"/>
                  </a:cubicBezTo>
                  <a:cubicBezTo>
                    <a:pt x="1277" y="505"/>
                    <a:pt x="1278" y="505"/>
                    <a:pt x="1279" y="505"/>
                  </a:cubicBezTo>
                  <a:cubicBezTo>
                    <a:pt x="1358" y="505"/>
                    <a:pt x="1378" y="454"/>
                    <a:pt x="1376" y="384"/>
                  </a:cubicBezTo>
                  <a:lnTo>
                    <a:pt x="1376" y="312"/>
                  </a:lnTo>
                  <a:cubicBezTo>
                    <a:pt x="1379" y="253"/>
                    <a:pt x="1328" y="255"/>
                    <a:pt x="1293" y="237"/>
                  </a:cubicBezTo>
                  <a:cubicBezTo>
                    <a:pt x="1257" y="216"/>
                    <a:pt x="1237" y="168"/>
                    <a:pt x="1189" y="168"/>
                  </a:cubicBezTo>
                  <a:cubicBezTo>
                    <a:pt x="1189" y="161"/>
                    <a:pt x="1187" y="154"/>
                    <a:pt x="1187" y="147"/>
                  </a:cubicBezTo>
                  <a:cubicBezTo>
                    <a:pt x="1248" y="95"/>
                    <a:pt x="1237" y="59"/>
                    <a:pt x="1164" y="33"/>
                  </a:cubicBezTo>
                  <a:cubicBezTo>
                    <a:pt x="1143" y="27"/>
                    <a:pt x="1119" y="0"/>
                    <a:pt x="10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7"/>
            <p:cNvSpPr/>
            <p:nvPr/>
          </p:nvSpPr>
          <p:spPr>
            <a:xfrm>
              <a:off x="3239875" y="1805750"/>
              <a:ext cx="23300" cy="35100"/>
            </a:xfrm>
            <a:custGeom>
              <a:rect b="b" l="l" r="r" t="t"/>
              <a:pathLst>
                <a:path extrusionOk="0" h="1404" w="932">
                  <a:moveTo>
                    <a:pt x="350" y="0"/>
                  </a:moveTo>
                  <a:cubicBezTo>
                    <a:pt x="334" y="0"/>
                    <a:pt x="315" y="12"/>
                    <a:pt x="294" y="31"/>
                  </a:cubicBezTo>
                  <a:cubicBezTo>
                    <a:pt x="271" y="50"/>
                    <a:pt x="229" y="41"/>
                    <a:pt x="224" y="81"/>
                  </a:cubicBezTo>
                  <a:cubicBezTo>
                    <a:pt x="215" y="100"/>
                    <a:pt x="206" y="116"/>
                    <a:pt x="198" y="135"/>
                  </a:cubicBezTo>
                  <a:cubicBezTo>
                    <a:pt x="192" y="134"/>
                    <a:pt x="188" y="133"/>
                    <a:pt x="183" y="133"/>
                  </a:cubicBezTo>
                  <a:cubicBezTo>
                    <a:pt x="118" y="133"/>
                    <a:pt x="124" y="215"/>
                    <a:pt x="78" y="237"/>
                  </a:cubicBezTo>
                  <a:cubicBezTo>
                    <a:pt x="1" y="345"/>
                    <a:pt x="97" y="420"/>
                    <a:pt x="133" y="504"/>
                  </a:cubicBezTo>
                  <a:cubicBezTo>
                    <a:pt x="142" y="535"/>
                    <a:pt x="149" y="566"/>
                    <a:pt x="157" y="598"/>
                  </a:cubicBezTo>
                  <a:cubicBezTo>
                    <a:pt x="159" y="635"/>
                    <a:pt x="157" y="676"/>
                    <a:pt x="201" y="696"/>
                  </a:cubicBezTo>
                  <a:cubicBezTo>
                    <a:pt x="219" y="726"/>
                    <a:pt x="237" y="756"/>
                    <a:pt x="255" y="788"/>
                  </a:cubicBezTo>
                  <a:cubicBezTo>
                    <a:pt x="262" y="821"/>
                    <a:pt x="270" y="853"/>
                    <a:pt x="277" y="884"/>
                  </a:cubicBezTo>
                  <a:cubicBezTo>
                    <a:pt x="297" y="916"/>
                    <a:pt x="320" y="949"/>
                    <a:pt x="343" y="984"/>
                  </a:cubicBezTo>
                  <a:cubicBezTo>
                    <a:pt x="379" y="998"/>
                    <a:pt x="344" y="1073"/>
                    <a:pt x="401" y="1073"/>
                  </a:cubicBezTo>
                  <a:cubicBezTo>
                    <a:pt x="405" y="1073"/>
                    <a:pt x="410" y="1072"/>
                    <a:pt x="415" y="1071"/>
                  </a:cubicBezTo>
                  <a:cubicBezTo>
                    <a:pt x="415" y="1096"/>
                    <a:pt x="416" y="1120"/>
                    <a:pt x="439" y="1136"/>
                  </a:cubicBezTo>
                  <a:cubicBezTo>
                    <a:pt x="415" y="1214"/>
                    <a:pt x="373" y="1292"/>
                    <a:pt x="465" y="1358"/>
                  </a:cubicBezTo>
                  <a:cubicBezTo>
                    <a:pt x="503" y="1387"/>
                    <a:pt x="527" y="1403"/>
                    <a:pt x="545" y="1403"/>
                  </a:cubicBezTo>
                  <a:cubicBezTo>
                    <a:pt x="572" y="1403"/>
                    <a:pt x="585" y="1368"/>
                    <a:pt x="605" y="1287"/>
                  </a:cubicBezTo>
                  <a:cubicBezTo>
                    <a:pt x="652" y="1230"/>
                    <a:pt x="711" y="1181"/>
                    <a:pt x="701" y="1094"/>
                  </a:cubicBezTo>
                  <a:cubicBezTo>
                    <a:pt x="717" y="1073"/>
                    <a:pt x="732" y="1050"/>
                    <a:pt x="747" y="1028"/>
                  </a:cubicBezTo>
                  <a:cubicBezTo>
                    <a:pt x="754" y="1030"/>
                    <a:pt x="759" y="1030"/>
                    <a:pt x="764" y="1030"/>
                  </a:cubicBezTo>
                  <a:cubicBezTo>
                    <a:pt x="786" y="1030"/>
                    <a:pt x="794" y="1014"/>
                    <a:pt x="802" y="987"/>
                  </a:cubicBezTo>
                  <a:cubicBezTo>
                    <a:pt x="834" y="871"/>
                    <a:pt x="835" y="761"/>
                    <a:pt x="791" y="648"/>
                  </a:cubicBezTo>
                  <a:cubicBezTo>
                    <a:pt x="795" y="641"/>
                    <a:pt x="796" y="635"/>
                    <a:pt x="796" y="628"/>
                  </a:cubicBezTo>
                  <a:cubicBezTo>
                    <a:pt x="819" y="589"/>
                    <a:pt x="845" y="549"/>
                    <a:pt x="868" y="509"/>
                  </a:cubicBezTo>
                  <a:cubicBezTo>
                    <a:pt x="932" y="438"/>
                    <a:pt x="929" y="381"/>
                    <a:pt x="841" y="336"/>
                  </a:cubicBezTo>
                  <a:cubicBezTo>
                    <a:pt x="839" y="268"/>
                    <a:pt x="812" y="209"/>
                    <a:pt x="795" y="146"/>
                  </a:cubicBezTo>
                  <a:cubicBezTo>
                    <a:pt x="776" y="82"/>
                    <a:pt x="743" y="51"/>
                    <a:pt x="697" y="51"/>
                  </a:cubicBezTo>
                  <a:cubicBezTo>
                    <a:pt x="674" y="51"/>
                    <a:pt x="647" y="59"/>
                    <a:pt x="618" y="74"/>
                  </a:cubicBezTo>
                  <a:cubicBezTo>
                    <a:pt x="602" y="78"/>
                    <a:pt x="586" y="80"/>
                    <a:pt x="570" y="80"/>
                  </a:cubicBezTo>
                  <a:cubicBezTo>
                    <a:pt x="513" y="80"/>
                    <a:pt x="457" y="58"/>
                    <a:pt x="399" y="51"/>
                  </a:cubicBezTo>
                  <a:cubicBezTo>
                    <a:pt x="386" y="16"/>
                    <a:pt x="370" y="0"/>
                    <a:pt x="3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7"/>
            <p:cNvSpPr/>
            <p:nvPr/>
          </p:nvSpPr>
          <p:spPr>
            <a:xfrm>
              <a:off x="3548500" y="1815675"/>
              <a:ext cx="2725" cy="3100"/>
            </a:xfrm>
            <a:custGeom>
              <a:rect b="b" l="l" r="r" t="t"/>
              <a:pathLst>
                <a:path extrusionOk="0" h="124" w="109">
                  <a:moveTo>
                    <a:pt x="80" y="0"/>
                  </a:moveTo>
                  <a:cubicBezTo>
                    <a:pt x="78" y="0"/>
                    <a:pt x="76" y="0"/>
                    <a:pt x="73" y="1"/>
                  </a:cubicBezTo>
                  <a:cubicBezTo>
                    <a:pt x="43" y="7"/>
                    <a:pt x="1" y="21"/>
                    <a:pt x="1" y="64"/>
                  </a:cubicBezTo>
                  <a:cubicBezTo>
                    <a:pt x="1" y="99"/>
                    <a:pt x="36" y="122"/>
                    <a:pt x="61" y="123"/>
                  </a:cubicBezTo>
                  <a:cubicBezTo>
                    <a:pt x="64" y="124"/>
                    <a:pt x="66" y="124"/>
                    <a:pt x="68" y="124"/>
                  </a:cubicBezTo>
                  <a:cubicBezTo>
                    <a:pt x="104" y="124"/>
                    <a:pt x="98" y="81"/>
                    <a:pt x="109" y="57"/>
                  </a:cubicBezTo>
                  <a:cubicBezTo>
                    <a:pt x="101" y="37"/>
                    <a:pt x="106" y="0"/>
                    <a:pt x="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7"/>
            <p:cNvSpPr/>
            <p:nvPr/>
          </p:nvSpPr>
          <p:spPr>
            <a:xfrm>
              <a:off x="3499900" y="1816575"/>
              <a:ext cx="50825" cy="59975"/>
            </a:xfrm>
            <a:custGeom>
              <a:rect b="b" l="l" r="r" t="t"/>
              <a:pathLst>
                <a:path extrusionOk="0" h="2399" w="2033">
                  <a:moveTo>
                    <a:pt x="1727" y="1"/>
                  </a:moveTo>
                  <a:cubicBezTo>
                    <a:pt x="1671" y="1"/>
                    <a:pt x="1628" y="41"/>
                    <a:pt x="1581" y="66"/>
                  </a:cubicBezTo>
                  <a:cubicBezTo>
                    <a:pt x="1536" y="67"/>
                    <a:pt x="1499" y="80"/>
                    <a:pt x="1472" y="120"/>
                  </a:cubicBezTo>
                  <a:cubicBezTo>
                    <a:pt x="1333" y="142"/>
                    <a:pt x="1434" y="227"/>
                    <a:pt x="1427" y="283"/>
                  </a:cubicBezTo>
                  <a:cubicBezTo>
                    <a:pt x="1420" y="307"/>
                    <a:pt x="1413" y="332"/>
                    <a:pt x="1405" y="355"/>
                  </a:cubicBezTo>
                  <a:cubicBezTo>
                    <a:pt x="1398" y="410"/>
                    <a:pt x="1320" y="448"/>
                    <a:pt x="1375" y="516"/>
                  </a:cubicBezTo>
                  <a:cubicBezTo>
                    <a:pt x="1372" y="541"/>
                    <a:pt x="1371" y="564"/>
                    <a:pt x="1371" y="590"/>
                  </a:cubicBezTo>
                  <a:cubicBezTo>
                    <a:pt x="1356" y="605"/>
                    <a:pt x="1343" y="623"/>
                    <a:pt x="1329" y="638"/>
                  </a:cubicBezTo>
                  <a:cubicBezTo>
                    <a:pt x="1293" y="649"/>
                    <a:pt x="1282" y="672"/>
                    <a:pt x="1282" y="708"/>
                  </a:cubicBezTo>
                  <a:cubicBezTo>
                    <a:pt x="1264" y="741"/>
                    <a:pt x="1250" y="772"/>
                    <a:pt x="1234" y="804"/>
                  </a:cubicBezTo>
                  <a:cubicBezTo>
                    <a:pt x="1198" y="818"/>
                    <a:pt x="1218" y="850"/>
                    <a:pt x="1211" y="874"/>
                  </a:cubicBezTo>
                  <a:cubicBezTo>
                    <a:pt x="1189" y="906"/>
                    <a:pt x="1162" y="935"/>
                    <a:pt x="1162" y="978"/>
                  </a:cubicBezTo>
                  <a:cubicBezTo>
                    <a:pt x="1139" y="997"/>
                    <a:pt x="1118" y="1013"/>
                    <a:pt x="1095" y="1030"/>
                  </a:cubicBezTo>
                  <a:cubicBezTo>
                    <a:pt x="1012" y="1073"/>
                    <a:pt x="989" y="1142"/>
                    <a:pt x="1002" y="1228"/>
                  </a:cubicBezTo>
                  <a:cubicBezTo>
                    <a:pt x="1018" y="1287"/>
                    <a:pt x="946" y="1315"/>
                    <a:pt x="953" y="1371"/>
                  </a:cubicBezTo>
                  <a:cubicBezTo>
                    <a:pt x="923" y="1387"/>
                    <a:pt x="889" y="1400"/>
                    <a:pt x="880" y="1439"/>
                  </a:cubicBezTo>
                  <a:cubicBezTo>
                    <a:pt x="830" y="1545"/>
                    <a:pt x="866" y="1662"/>
                    <a:pt x="840" y="1771"/>
                  </a:cubicBezTo>
                  <a:cubicBezTo>
                    <a:pt x="824" y="1803"/>
                    <a:pt x="807" y="1833"/>
                    <a:pt x="789" y="1863"/>
                  </a:cubicBezTo>
                  <a:cubicBezTo>
                    <a:pt x="728" y="1915"/>
                    <a:pt x="663" y="1970"/>
                    <a:pt x="599" y="2021"/>
                  </a:cubicBezTo>
                  <a:cubicBezTo>
                    <a:pt x="565" y="2036"/>
                    <a:pt x="528" y="2044"/>
                    <a:pt x="505" y="2077"/>
                  </a:cubicBezTo>
                  <a:cubicBezTo>
                    <a:pt x="480" y="2085"/>
                    <a:pt x="450" y="2073"/>
                    <a:pt x="434" y="2102"/>
                  </a:cubicBezTo>
                  <a:cubicBezTo>
                    <a:pt x="385" y="2145"/>
                    <a:pt x="292" y="2108"/>
                    <a:pt x="269" y="2194"/>
                  </a:cubicBezTo>
                  <a:cubicBezTo>
                    <a:pt x="260" y="2194"/>
                    <a:pt x="250" y="2195"/>
                    <a:pt x="241" y="2195"/>
                  </a:cubicBezTo>
                  <a:cubicBezTo>
                    <a:pt x="180" y="2170"/>
                    <a:pt x="134" y="2156"/>
                    <a:pt x="99" y="2156"/>
                  </a:cubicBezTo>
                  <a:cubicBezTo>
                    <a:pt x="31" y="2156"/>
                    <a:pt x="7" y="2210"/>
                    <a:pt x="1" y="2332"/>
                  </a:cubicBezTo>
                  <a:cubicBezTo>
                    <a:pt x="38" y="2318"/>
                    <a:pt x="72" y="2292"/>
                    <a:pt x="114" y="2292"/>
                  </a:cubicBezTo>
                  <a:cubicBezTo>
                    <a:pt x="116" y="2292"/>
                    <a:pt x="118" y="2292"/>
                    <a:pt x="120" y="2292"/>
                  </a:cubicBezTo>
                  <a:cubicBezTo>
                    <a:pt x="140" y="2315"/>
                    <a:pt x="168" y="2313"/>
                    <a:pt x="192" y="2315"/>
                  </a:cubicBezTo>
                  <a:cubicBezTo>
                    <a:pt x="220" y="2345"/>
                    <a:pt x="261" y="2339"/>
                    <a:pt x="293" y="2354"/>
                  </a:cubicBezTo>
                  <a:cubicBezTo>
                    <a:pt x="313" y="2357"/>
                    <a:pt x="335" y="2360"/>
                    <a:pt x="355" y="2361"/>
                  </a:cubicBezTo>
                  <a:cubicBezTo>
                    <a:pt x="402" y="2366"/>
                    <a:pt x="449" y="2399"/>
                    <a:pt x="496" y="2399"/>
                  </a:cubicBezTo>
                  <a:cubicBezTo>
                    <a:pt x="522" y="2399"/>
                    <a:pt x="548" y="2389"/>
                    <a:pt x="574" y="2358"/>
                  </a:cubicBezTo>
                  <a:lnTo>
                    <a:pt x="574" y="2324"/>
                  </a:lnTo>
                  <a:cubicBezTo>
                    <a:pt x="621" y="2313"/>
                    <a:pt x="650" y="2279"/>
                    <a:pt x="677" y="2243"/>
                  </a:cubicBezTo>
                  <a:cubicBezTo>
                    <a:pt x="706" y="2223"/>
                    <a:pt x="728" y="2198"/>
                    <a:pt x="742" y="2167"/>
                  </a:cubicBezTo>
                  <a:cubicBezTo>
                    <a:pt x="756" y="2136"/>
                    <a:pt x="771" y="2108"/>
                    <a:pt x="785" y="2077"/>
                  </a:cubicBezTo>
                  <a:cubicBezTo>
                    <a:pt x="833" y="2076"/>
                    <a:pt x="844" y="2040"/>
                    <a:pt x="854" y="2001"/>
                  </a:cubicBezTo>
                  <a:cubicBezTo>
                    <a:pt x="936" y="1977"/>
                    <a:pt x="1015" y="1951"/>
                    <a:pt x="1096" y="1928"/>
                  </a:cubicBezTo>
                  <a:lnTo>
                    <a:pt x="1404" y="1857"/>
                  </a:lnTo>
                  <a:cubicBezTo>
                    <a:pt x="1444" y="1840"/>
                    <a:pt x="1505" y="1857"/>
                    <a:pt x="1523" y="1798"/>
                  </a:cubicBezTo>
                  <a:cubicBezTo>
                    <a:pt x="1634" y="1788"/>
                    <a:pt x="1749" y="1784"/>
                    <a:pt x="1759" y="1633"/>
                  </a:cubicBezTo>
                  <a:cubicBezTo>
                    <a:pt x="1843" y="1584"/>
                    <a:pt x="1790" y="1476"/>
                    <a:pt x="1853" y="1418"/>
                  </a:cubicBezTo>
                  <a:lnTo>
                    <a:pt x="1929" y="1230"/>
                  </a:lnTo>
                  <a:cubicBezTo>
                    <a:pt x="1990" y="1164"/>
                    <a:pt x="1918" y="1100"/>
                    <a:pt x="1923" y="1036"/>
                  </a:cubicBezTo>
                  <a:cubicBezTo>
                    <a:pt x="1923" y="1020"/>
                    <a:pt x="1922" y="1004"/>
                    <a:pt x="1922" y="987"/>
                  </a:cubicBezTo>
                  <a:cubicBezTo>
                    <a:pt x="1916" y="951"/>
                    <a:pt x="1909" y="915"/>
                    <a:pt x="1903" y="879"/>
                  </a:cubicBezTo>
                  <a:cubicBezTo>
                    <a:pt x="1958" y="879"/>
                    <a:pt x="1975" y="836"/>
                    <a:pt x="1984" y="798"/>
                  </a:cubicBezTo>
                  <a:cubicBezTo>
                    <a:pt x="2004" y="723"/>
                    <a:pt x="2027" y="646"/>
                    <a:pt x="2016" y="566"/>
                  </a:cubicBezTo>
                  <a:cubicBezTo>
                    <a:pt x="2011" y="512"/>
                    <a:pt x="2033" y="453"/>
                    <a:pt x="1990" y="402"/>
                  </a:cubicBezTo>
                  <a:cubicBezTo>
                    <a:pt x="1988" y="332"/>
                    <a:pt x="1987" y="260"/>
                    <a:pt x="1984" y="191"/>
                  </a:cubicBezTo>
                  <a:cubicBezTo>
                    <a:pt x="1953" y="67"/>
                    <a:pt x="1883" y="3"/>
                    <a:pt x="1780" y="3"/>
                  </a:cubicBezTo>
                  <a:cubicBezTo>
                    <a:pt x="1771" y="3"/>
                    <a:pt x="1763" y="3"/>
                    <a:pt x="1754" y="4"/>
                  </a:cubicBezTo>
                  <a:cubicBezTo>
                    <a:pt x="1744" y="2"/>
                    <a:pt x="1735" y="1"/>
                    <a:pt x="1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7"/>
            <p:cNvSpPr/>
            <p:nvPr/>
          </p:nvSpPr>
          <p:spPr>
            <a:xfrm>
              <a:off x="3320350" y="1830250"/>
              <a:ext cx="61775" cy="50575"/>
            </a:xfrm>
            <a:custGeom>
              <a:rect b="b" l="l" r="r" t="t"/>
              <a:pathLst>
                <a:path extrusionOk="0" h="2023" w="2471">
                  <a:moveTo>
                    <a:pt x="2310" y="1"/>
                  </a:moveTo>
                  <a:cubicBezTo>
                    <a:pt x="2299" y="1"/>
                    <a:pt x="2288" y="7"/>
                    <a:pt x="2274" y="22"/>
                  </a:cubicBezTo>
                  <a:cubicBezTo>
                    <a:pt x="2234" y="70"/>
                    <a:pt x="2151" y="47"/>
                    <a:pt x="2126" y="116"/>
                  </a:cubicBezTo>
                  <a:lnTo>
                    <a:pt x="2089" y="116"/>
                  </a:lnTo>
                  <a:cubicBezTo>
                    <a:pt x="2064" y="72"/>
                    <a:pt x="1997" y="50"/>
                    <a:pt x="1929" y="50"/>
                  </a:cubicBezTo>
                  <a:cubicBezTo>
                    <a:pt x="1858" y="50"/>
                    <a:pt x="1786" y="73"/>
                    <a:pt x="1755" y="120"/>
                  </a:cubicBezTo>
                  <a:cubicBezTo>
                    <a:pt x="1704" y="135"/>
                    <a:pt x="1654" y="145"/>
                    <a:pt x="1607" y="162"/>
                  </a:cubicBezTo>
                  <a:cubicBezTo>
                    <a:pt x="1581" y="171"/>
                    <a:pt x="1582" y="186"/>
                    <a:pt x="1611" y="195"/>
                  </a:cubicBezTo>
                  <a:cubicBezTo>
                    <a:pt x="1595" y="207"/>
                    <a:pt x="1579" y="217"/>
                    <a:pt x="1565" y="230"/>
                  </a:cubicBezTo>
                  <a:cubicBezTo>
                    <a:pt x="1558" y="231"/>
                    <a:pt x="1549" y="234"/>
                    <a:pt x="1542" y="235"/>
                  </a:cubicBezTo>
                  <a:cubicBezTo>
                    <a:pt x="1491" y="260"/>
                    <a:pt x="1517" y="329"/>
                    <a:pt x="1471" y="356"/>
                  </a:cubicBezTo>
                  <a:cubicBezTo>
                    <a:pt x="1420" y="389"/>
                    <a:pt x="1381" y="437"/>
                    <a:pt x="1352" y="493"/>
                  </a:cubicBezTo>
                  <a:cubicBezTo>
                    <a:pt x="1306" y="496"/>
                    <a:pt x="1279" y="526"/>
                    <a:pt x="1257" y="565"/>
                  </a:cubicBezTo>
                  <a:cubicBezTo>
                    <a:pt x="1250" y="565"/>
                    <a:pt x="1243" y="566"/>
                    <a:pt x="1235" y="568"/>
                  </a:cubicBezTo>
                  <a:cubicBezTo>
                    <a:pt x="1222" y="565"/>
                    <a:pt x="1209" y="564"/>
                    <a:pt x="1196" y="564"/>
                  </a:cubicBezTo>
                  <a:cubicBezTo>
                    <a:pt x="1152" y="564"/>
                    <a:pt x="1112" y="577"/>
                    <a:pt x="1071" y="605"/>
                  </a:cubicBezTo>
                  <a:cubicBezTo>
                    <a:pt x="1030" y="633"/>
                    <a:pt x="986" y="649"/>
                    <a:pt x="938" y="649"/>
                  </a:cubicBezTo>
                  <a:cubicBezTo>
                    <a:pt x="917" y="649"/>
                    <a:pt x="896" y="646"/>
                    <a:pt x="874" y="640"/>
                  </a:cubicBezTo>
                  <a:cubicBezTo>
                    <a:pt x="861" y="636"/>
                    <a:pt x="849" y="635"/>
                    <a:pt x="836" y="635"/>
                  </a:cubicBezTo>
                  <a:cubicBezTo>
                    <a:pt x="789" y="635"/>
                    <a:pt x="745" y="656"/>
                    <a:pt x="697" y="661"/>
                  </a:cubicBezTo>
                  <a:cubicBezTo>
                    <a:pt x="619" y="673"/>
                    <a:pt x="544" y="731"/>
                    <a:pt x="463" y="731"/>
                  </a:cubicBezTo>
                  <a:cubicBezTo>
                    <a:pt x="432" y="731"/>
                    <a:pt x="399" y="722"/>
                    <a:pt x="365" y="697"/>
                  </a:cubicBezTo>
                  <a:cubicBezTo>
                    <a:pt x="346" y="668"/>
                    <a:pt x="323" y="654"/>
                    <a:pt x="297" y="654"/>
                  </a:cubicBezTo>
                  <a:cubicBezTo>
                    <a:pt x="281" y="654"/>
                    <a:pt x="264" y="660"/>
                    <a:pt x="247" y="670"/>
                  </a:cubicBezTo>
                  <a:cubicBezTo>
                    <a:pt x="198" y="700"/>
                    <a:pt x="153" y="732"/>
                    <a:pt x="90" y="735"/>
                  </a:cubicBezTo>
                  <a:cubicBezTo>
                    <a:pt x="60" y="736"/>
                    <a:pt x="18" y="759"/>
                    <a:pt x="11" y="792"/>
                  </a:cubicBezTo>
                  <a:cubicBezTo>
                    <a:pt x="1" y="841"/>
                    <a:pt x="47" y="851"/>
                    <a:pt x="80" y="870"/>
                  </a:cubicBezTo>
                  <a:cubicBezTo>
                    <a:pt x="126" y="912"/>
                    <a:pt x="133" y="987"/>
                    <a:pt x="198" y="1014"/>
                  </a:cubicBezTo>
                  <a:lnTo>
                    <a:pt x="219" y="1030"/>
                  </a:lnTo>
                  <a:cubicBezTo>
                    <a:pt x="235" y="1119"/>
                    <a:pt x="254" y="1208"/>
                    <a:pt x="270" y="1296"/>
                  </a:cubicBezTo>
                  <a:cubicBezTo>
                    <a:pt x="283" y="1326"/>
                    <a:pt x="285" y="1364"/>
                    <a:pt x="329" y="1364"/>
                  </a:cubicBezTo>
                  <a:cubicBezTo>
                    <a:pt x="331" y="1364"/>
                    <a:pt x="333" y="1364"/>
                    <a:pt x="336" y="1364"/>
                  </a:cubicBezTo>
                  <a:cubicBezTo>
                    <a:pt x="352" y="1388"/>
                    <a:pt x="369" y="1411"/>
                    <a:pt x="385" y="1437"/>
                  </a:cubicBezTo>
                  <a:cubicBezTo>
                    <a:pt x="379" y="1443"/>
                    <a:pt x="378" y="1447"/>
                    <a:pt x="378" y="1451"/>
                  </a:cubicBezTo>
                  <a:cubicBezTo>
                    <a:pt x="358" y="1503"/>
                    <a:pt x="405" y="1533"/>
                    <a:pt x="427" y="1574"/>
                  </a:cubicBezTo>
                  <a:cubicBezTo>
                    <a:pt x="428" y="1575"/>
                    <a:pt x="428" y="1579"/>
                    <a:pt x="431" y="1582"/>
                  </a:cubicBezTo>
                  <a:cubicBezTo>
                    <a:pt x="460" y="1631"/>
                    <a:pt x="499" y="1673"/>
                    <a:pt x="550" y="1697"/>
                  </a:cubicBezTo>
                  <a:cubicBezTo>
                    <a:pt x="558" y="1703"/>
                    <a:pt x="566" y="1710"/>
                    <a:pt x="573" y="1716"/>
                  </a:cubicBezTo>
                  <a:cubicBezTo>
                    <a:pt x="551" y="1776"/>
                    <a:pt x="650" y="2013"/>
                    <a:pt x="705" y="2013"/>
                  </a:cubicBezTo>
                  <a:cubicBezTo>
                    <a:pt x="706" y="2013"/>
                    <a:pt x="707" y="2013"/>
                    <a:pt x="707" y="2013"/>
                  </a:cubicBezTo>
                  <a:cubicBezTo>
                    <a:pt x="773" y="2005"/>
                    <a:pt x="853" y="2023"/>
                    <a:pt x="904" y="1961"/>
                  </a:cubicBezTo>
                  <a:cubicBezTo>
                    <a:pt x="948" y="1946"/>
                    <a:pt x="989" y="1929"/>
                    <a:pt x="1032" y="1915"/>
                  </a:cubicBezTo>
                  <a:cubicBezTo>
                    <a:pt x="1056" y="1923"/>
                    <a:pt x="1077" y="1926"/>
                    <a:pt x="1096" y="1926"/>
                  </a:cubicBezTo>
                  <a:cubicBezTo>
                    <a:pt x="1168" y="1926"/>
                    <a:pt x="1206" y="1871"/>
                    <a:pt x="1234" y="1795"/>
                  </a:cubicBezTo>
                  <a:lnTo>
                    <a:pt x="1235" y="1795"/>
                  </a:lnTo>
                  <a:lnTo>
                    <a:pt x="1235" y="1791"/>
                  </a:lnTo>
                  <a:cubicBezTo>
                    <a:pt x="1299" y="1761"/>
                    <a:pt x="1338" y="1706"/>
                    <a:pt x="1378" y="1653"/>
                  </a:cubicBezTo>
                  <a:cubicBezTo>
                    <a:pt x="1510" y="1566"/>
                    <a:pt x="1527" y="1425"/>
                    <a:pt x="1542" y="1286"/>
                  </a:cubicBezTo>
                  <a:cubicBezTo>
                    <a:pt x="1574" y="1266"/>
                    <a:pt x="1579" y="1230"/>
                    <a:pt x="1588" y="1198"/>
                  </a:cubicBezTo>
                  <a:cubicBezTo>
                    <a:pt x="1588" y="1185"/>
                    <a:pt x="1586" y="1172"/>
                    <a:pt x="1586" y="1159"/>
                  </a:cubicBezTo>
                  <a:cubicBezTo>
                    <a:pt x="1660" y="1140"/>
                    <a:pt x="1640" y="1057"/>
                    <a:pt x="1683" y="1015"/>
                  </a:cubicBezTo>
                  <a:cubicBezTo>
                    <a:pt x="1781" y="953"/>
                    <a:pt x="1683" y="870"/>
                    <a:pt x="1703" y="799"/>
                  </a:cubicBezTo>
                  <a:cubicBezTo>
                    <a:pt x="1716" y="732"/>
                    <a:pt x="1782" y="709"/>
                    <a:pt x="1820" y="660"/>
                  </a:cubicBezTo>
                  <a:lnTo>
                    <a:pt x="1825" y="660"/>
                  </a:lnTo>
                  <a:cubicBezTo>
                    <a:pt x="1825" y="658"/>
                    <a:pt x="1825" y="658"/>
                    <a:pt x="1827" y="656"/>
                  </a:cubicBezTo>
                  <a:cubicBezTo>
                    <a:pt x="1829" y="656"/>
                    <a:pt x="1831" y="656"/>
                    <a:pt x="1833" y="656"/>
                  </a:cubicBezTo>
                  <a:cubicBezTo>
                    <a:pt x="1878" y="656"/>
                    <a:pt x="1900" y="624"/>
                    <a:pt x="1920" y="589"/>
                  </a:cubicBezTo>
                  <a:cubicBezTo>
                    <a:pt x="1952" y="572"/>
                    <a:pt x="1976" y="550"/>
                    <a:pt x="1989" y="517"/>
                  </a:cubicBezTo>
                  <a:cubicBezTo>
                    <a:pt x="1997" y="510"/>
                    <a:pt x="2004" y="502"/>
                    <a:pt x="2011" y="494"/>
                  </a:cubicBezTo>
                  <a:cubicBezTo>
                    <a:pt x="2016" y="495"/>
                    <a:pt x="2020" y="495"/>
                    <a:pt x="2025" y="495"/>
                  </a:cubicBezTo>
                  <a:cubicBezTo>
                    <a:pt x="2090" y="495"/>
                    <a:pt x="2054" y="424"/>
                    <a:pt x="2083" y="399"/>
                  </a:cubicBezTo>
                  <a:cubicBezTo>
                    <a:pt x="2130" y="372"/>
                    <a:pt x="2197" y="385"/>
                    <a:pt x="2225" y="323"/>
                  </a:cubicBezTo>
                  <a:cubicBezTo>
                    <a:pt x="2263" y="314"/>
                    <a:pt x="2293" y="277"/>
                    <a:pt x="2336" y="277"/>
                  </a:cubicBezTo>
                  <a:cubicBezTo>
                    <a:pt x="2339" y="277"/>
                    <a:pt x="2342" y="277"/>
                    <a:pt x="2345" y="277"/>
                  </a:cubicBezTo>
                  <a:cubicBezTo>
                    <a:pt x="2348" y="274"/>
                    <a:pt x="2349" y="273"/>
                    <a:pt x="2349" y="271"/>
                  </a:cubicBezTo>
                  <a:cubicBezTo>
                    <a:pt x="2372" y="244"/>
                    <a:pt x="2421" y="237"/>
                    <a:pt x="2415" y="186"/>
                  </a:cubicBezTo>
                  <a:cubicBezTo>
                    <a:pt x="2470" y="119"/>
                    <a:pt x="2427" y="78"/>
                    <a:pt x="2372" y="43"/>
                  </a:cubicBezTo>
                  <a:cubicBezTo>
                    <a:pt x="2351" y="31"/>
                    <a:pt x="233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7"/>
            <p:cNvSpPr/>
            <p:nvPr/>
          </p:nvSpPr>
          <p:spPr>
            <a:xfrm>
              <a:off x="3288150" y="1860850"/>
              <a:ext cx="20975" cy="17100"/>
            </a:xfrm>
            <a:custGeom>
              <a:rect b="b" l="l" r="r" t="t"/>
              <a:pathLst>
                <a:path extrusionOk="0" h="684" w="839">
                  <a:moveTo>
                    <a:pt x="250" y="1"/>
                  </a:moveTo>
                  <a:cubicBezTo>
                    <a:pt x="186" y="1"/>
                    <a:pt x="134" y="37"/>
                    <a:pt x="88" y="96"/>
                  </a:cubicBezTo>
                  <a:cubicBezTo>
                    <a:pt x="48" y="128"/>
                    <a:pt x="80" y="184"/>
                    <a:pt x="45" y="219"/>
                  </a:cubicBezTo>
                  <a:cubicBezTo>
                    <a:pt x="54" y="266"/>
                    <a:pt x="1" y="314"/>
                    <a:pt x="41" y="363"/>
                  </a:cubicBezTo>
                  <a:cubicBezTo>
                    <a:pt x="44" y="378"/>
                    <a:pt x="44" y="394"/>
                    <a:pt x="45" y="410"/>
                  </a:cubicBezTo>
                  <a:cubicBezTo>
                    <a:pt x="38" y="472"/>
                    <a:pt x="81" y="488"/>
                    <a:pt x="126" y="502"/>
                  </a:cubicBezTo>
                  <a:cubicBezTo>
                    <a:pt x="130" y="524"/>
                    <a:pt x="133" y="547"/>
                    <a:pt x="137" y="568"/>
                  </a:cubicBezTo>
                  <a:cubicBezTo>
                    <a:pt x="160" y="604"/>
                    <a:pt x="195" y="624"/>
                    <a:pt x="232" y="640"/>
                  </a:cubicBezTo>
                  <a:cubicBezTo>
                    <a:pt x="258" y="670"/>
                    <a:pt x="290" y="683"/>
                    <a:pt x="327" y="683"/>
                  </a:cubicBezTo>
                  <a:cubicBezTo>
                    <a:pt x="334" y="683"/>
                    <a:pt x="342" y="683"/>
                    <a:pt x="349" y="682"/>
                  </a:cubicBezTo>
                  <a:cubicBezTo>
                    <a:pt x="389" y="682"/>
                    <a:pt x="428" y="683"/>
                    <a:pt x="468" y="683"/>
                  </a:cubicBezTo>
                  <a:cubicBezTo>
                    <a:pt x="522" y="665"/>
                    <a:pt x="584" y="658"/>
                    <a:pt x="615" y="597"/>
                  </a:cubicBezTo>
                  <a:cubicBezTo>
                    <a:pt x="617" y="597"/>
                    <a:pt x="619" y="597"/>
                    <a:pt x="621" y="597"/>
                  </a:cubicBezTo>
                  <a:cubicBezTo>
                    <a:pt x="663" y="597"/>
                    <a:pt x="664" y="554"/>
                    <a:pt x="684" y="532"/>
                  </a:cubicBezTo>
                  <a:cubicBezTo>
                    <a:pt x="824" y="459"/>
                    <a:pt x="838" y="381"/>
                    <a:pt x="739" y="235"/>
                  </a:cubicBezTo>
                  <a:cubicBezTo>
                    <a:pt x="602" y="177"/>
                    <a:pt x="513" y="33"/>
                    <a:pt x="349" y="27"/>
                  </a:cubicBezTo>
                  <a:cubicBezTo>
                    <a:pt x="342" y="27"/>
                    <a:pt x="336" y="20"/>
                    <a:pt x="329" y="17"/>
                  </a:cubicBezTo>
                  <a:cubicBezTo>
                    <a:pt x="301" y="6"/>
                    <a:pt x="275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7"/>
            <p:cNvSpPr/>
            <p:nvPr/>
          </p:nvSpPr>
          <p:spPr>
            <a:xfrm>
              <a:off x="3400800" y="1864375"/>
              <a:ext cx="36800" cy="38250"/>
            </a:xfrm>
            <a:custGeom>
              <a:rect b="b" l="l" r="r" t="t"/>
              <a:pathLst>
                <a:path extrusionOk="0" h="1530" w="1472">
                  <a:moveTo>
                    <a:pt x="1296" y="1"/>
                  </a:moveTo>
                  <a:cubicBezTo>
                    <a:pt x="1283" y="1"/>
                    <a:pt x="1269" y="7"/>
                    <a:pt x="1255" y="22"/>
                  </a:cubicBezTo>
                  <a:cubicBezTo>
                    <a:pt x="1212" y="45"/>
                    <a:pt x="1175" y="72"/>
                    <a:pt x="1231" y="121"/>
                  </a:cubicBezTo>
                  <a:cubicBezTo>
                    <a:pt x="1223" y="144"/>
                    <a:pt x="1208" y="160"/>
                    <a:pt x="1186" y="168"/>
                  </a:cubicBezTo>
                  <a:cubicBezTo>
                    <a:pt x="1130" y="153"/>
                    <a:pt x="1075" y="137"/>
                    <a:pt x="1021" y="121"/>
                  </a:cubicBezTo>
                  <a:cubicBezTo>
                    <a:pt x="1002" y="101"/>
                    <a:pt x="984" y="95"/>
                    <a:pt x="966" y="95"/>
                  </a:cubicBezTo>
                  <a:cubicBezTo>
                    <a:pt x="930" y="95"/>
                    <a:pt x="894" y="121"/>
                    <a:pt x="859" y="121"/>
                  </a:cubicBezTo>
                  <a:cubicBezTo>
                    <a:pt x="858" y="121"/>
                    <a:pt x="856" y="121"/>
                    <a:pt x="855" y="121"/>
                  </a:cubicBezTo>
                  <a:cubicBezTo>
                    <a:pt x="799" y="96"/>
                    <a:pt x="737" y="135"/>
                    <a:pt x="678" y="65"/>
                  </a:cubicBezTo>
                  <a:cubicBezTo>
                    <a:pt x="660" y="43"/>
                    <a:pt x="627" y="36"/>
                    <a:pt x="589" y="36"/>
                  </a:cubicBezTo>
                  <a:cubicBezTo>
                    <a:pt x="538" y="36"/>
                    <a:pt x="478" y="48"/>
                    <a:pt x="431" y="53"/>
                  </a:cubicBezTo>
                  <a:cubicBezTo>
                    <a:pt x="423" y="53"/>
                    <a:pt x="410" y="75"/>
                    <a:pt x="412" y="81"/>
                  </a:cubicBezTo>
                  <a:cubicBezTo>
                    <a:pt x="462" y="165"/>
                    <a:pt x="382" y="247"/>
                    <a:pt x="409" y="331"/>
                  </a:cubicBezTo>
                  <a:cubicBezTo>
                    <a:pt x="367" y="380"/>
                    <a:pt x="330" y="432"/>
                    <a:pt x="265" y="453"/>
                  </a:cubicBezTo>
                  <a:cubicBezTo>
                    <a:pt x="223" y="494"/>
                    <a:pt x="192" y="547"/>
                    <a:pt x="126" y="547"/>
                  </a:cubicBezTo>
                  <a:cubicBezTo>
                    <a:pt x="120" y="547"/>
                    <a:pt x="114" y="546"/>
                    <a:pt x="107" y="545"/>
                  </a:cubicBezTo>
                  <a:cubicBezTo>
                    <a:pt x="104" y="545"/>
                    <a:pt x="101" y="545"/>
                    <a:pt x="98" y="545"/>
                  </a:cubicBezTo>
                  <a:cubicBezTo>
                    <a:pt x="72" y="545"/>
                    <a:pt x="73" y="569"/>
                    <a:pt x="82" y="591"/>
                  </a:cubicBezTo>
                  <a:cubicBezTo>
                    <a:pt x="87" y="635"/>
                    <a:pt x="18" y="672"/>
                    <a:pt x="75" y="718"/>
                  </a:cubicBezTo>
                  <a:lnTo>
                    <a:pt x="75" y="751"/>
                  </a:lnTo>
                  <a:cubicBezTo>
                    <a:pt x="56" y="819"/>
                    <a:pt x="0" y="891"/>
                    <a:pt x="100" y="944"/>
                  </a:cubicBezTo>
                  <a:cubicBezTo>
                    <a:pt x="97" y="951"/>
                    <a:pt x="97" y="957"/>
                    <a:pt x="100" y="964"/>
                  </a:cubicBezTo>
                  <a:cubicBezTo>
                    <a:pt x="71" y="1030"/>
                    <a:pt x="143" y="1059"/>
                    <a:pt x="153" y="1109"/>
                  </a:cubicBezTo>
                  <a:cubicBezTo>
                    <a:pt x="161" y="1137"/>
                    <a:pt x="164" y="1166"/>
                    <a:pt x="190" y="1183"/>
                  </a:cubicBezTo>
                  <a:cubicBezTo>
                    <a:pt x="210" y="1212"/>
                    <a:pt x="226" y="1243"/>
                    <a:pt x="267" y="1248"/>
                  </a:cubicBezTo>
                  <a:cubicBezTo>
                    <a:pt x="297" y="1274"/>
                    <a:pt x="330" y="1297"/>
                    <a:pt x="360" y="1321"/>
                  </a:cubicBezTo>
                  <a:cubicBezTo>
                    <a:pt x="433" y="1373"/>
                    <a:pt x="481" y="1468"/>
                    <a:pt x="583" y="1468"/>
                  </a:cubicBezTo>
                  <a:cubicBezTo>
                    <a:pt x="594" y="1468"/>
                    <a:pt x="605" y="1467"/>
                    <a:pt x="618" y="1465"/>
                  </a:cubicBezTo>
                  <a:cubicBezTo>
                    <a:pt x="622" y="1468"/>
                    <a:pt x="626" y="1469"/>
                    <a:pt x="629" y="1471"/>
                  </a:cubicBezTo>
                  <a:cubicBezTo>
                    <a:pt x="675" y="1489"/>
                    <a:pt x="718" y="1507"/>
                    <a:pt x="764" y="1521"/>
                  </a:cubicBezTo>
                  <a:cubicBezTo>
                    <a:pt x="780" y="1527"/>
                    <a:pt x="795" y="1530"/>
                    <a:pt x="807" y="1530"/>
                  </a:cubicBezTo>
                  <a:cubicBezTo>
                    <a:pt x="837" y="1530"/>
                    <a:pt x="858" y="1512"/>
                    <a:pt x="857" y="1463"/>
                  </a:cubicBezTo>
                  <a:cubicBezTo>
                    <a:pt x="858" y="1433"/>
                    <a:pt x="877" y="1413"/>
                    <a:pt x="894" y="1394"/>
                  </a:cubicBezTo>
                  <a:cubicBezTo>
                    <a:pt x="915" y="1410"/>
                    <a:pt x="930" y="1417"/>
                    <a:pt x="942" y="1417"/>
                  </a:cubicBezTo>
                  <a:cubicBezTo>
                    <a:pt x="968" y="1417"/>
                    <a:pt x="977" y="1384"/>
                    <a:pt x="982" y="1345"/>
                  </a:cubicBezTo>
                  <a:lnTo>
                    <a:pt x="992" y="1345"/>
                  </a:lnTo>
                  <a:cubicBezTo>
                    <a:pt x="1004" y="1358"/>
                    <a:pt x="1016" y="1363"/>
                    <a:pt x="1026" y="1363"/>
                  </a:cubicBezTo>
                  <a:cubicBezTo>
                    <a:pt x="1060" y="1363"/>
                    <a:pt x="1086" y="1313"/>
                    <a:pt x="1120" y="1313"/>
                  </a:cubicBezTo>
                  <a:cubicBezTo>
                    <a:pt x="1126" y="1313"/>
                    <a:pt x="1132" y="1315"/>
                    <a:pt x="1139" y="1318"/>
                  </a:cubicBezTo>
                  <a:cubicBezTo>
                    <a:pt x="1229" y="1315"/>
                    <a:pt x="1310" y="1301"/>
                    <a:pt x="1298" y="1180"/>
                  </a:cubicBezTo>
                  <a:cubicBezTo>
                    <a:pt x="1326" y="1128"/>
                    <a:pt x="1431" y="1125"/>
                    <a:pt x="1405" y="1050"/>
                  </a:cubicBezTo>
                  <a:cubicBezTo>
                    <a:pt x="1383" y="987"/>
                    <a:pt x="1411" y="935"/>
                    <a:pt x="1402" y="878"/>
                  </a:cubicBezTo>
                  <a:cubicBezTo>
                    <a:pt x="1407" y="874"/>
                    <a:pt x="1414" y="873"/>
                    <a:pt x="1420" y="873"/>
                  </a:cubicBezTo>
                  <a:cubicBezTo>
                    <a:pt x="1428" y="873"/>
                    <a:pt x="1436" y="875"/>
                    <a:pt x="1444" y="875"/>
                  </a:cubicBezTo>
                  <a:cubicBezTo>
                    <a:pt x="1456" y="875"/>
                    <a:pt x="1467" y="871"/>
                    <a:pt x="1470" y="852"/>
                  </a:cubicBezTo>
                  <a:cubicBezTo>
                    <a:pt x="1471" y="826"/>
                    <a:pt x="1441" y="802"/>
                    <a:pt x="1419" y="780"/>
                  </a:cubicBezTo>
                  <a:cubicBezTo>
                    <a:pt x="1419" y="750"/>
                    <a:pt x="1419" y="719"/>
                    <a:pt x="1421" y="689"/>
                  </a:cubicBezTo>
                  <a:cubicBezTo>
                    <a:pt x="1467" y="646"/>
                    <a:pt x="1432" y="612"/>
                    <a:pt x="1416" y="567"/>
                  </a:cubicBezTo>
                  <a:cubicBezTo>
                    <a:pt x="1390" y="498"/>
                    <a:pt x="1287" y="483"/>
                    <a:pt x="1306" y="390"/>
                  </a:cubicBezTo>
                  <a:cubicBezTo>
                    <a:pt x="1323" y="345"/>
                    <a:pt x="1342" y="298"/>
                    <a:pt x="1304" y="253"/>
                  </a:cubicBezTo>
                  <a:cubicBezTo>
                    <a:pt x="1304" y="224"/>
                    <a:pt x="1267" y="194"/>
                    <a:pt x="1326" y="167"/>
                  </a:cubicBezTo>
                  <a:cubicBezTo>
                    <a:pt x="1370" y="145"/>
                    <a:pt x="1356" y="82"/>
                    <a:pt x="1343" y="42"/>
                  </a:cubicBezTo>
                  <a:cubicBezTo>
                    <a:pt x="1336" y="20"/>
                    <a:pt x="1319" y="1"/>
                    <a:pt x="12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7"/>
            <p:cNvSpPr/>
            <p:nvPr/>
          </p:nvSpPr>
          <p:spPr>
            <a:xfrm>
              <a:off x="3226850" y="1890600"/>
              <a:ext cx="22650" cy="18825"/>
            </a:xfrm>
            <a:custGeom>
              <a:rect b="b" l="l" r="r" t="t"/>
              <a:pathLst>
                <a:path extrusionOk="0" h="753" w="906">
                  <a:moveTo>
                    <a:pt x="744" y="0"/>
                  </a:moveTo>
                  <a:cubicBezTo>
                    <a:pt x="722" y="0"/>
                    <a:pt x="699" y="10"/>
                    <a:pt x="677" y="23"/>
                  </a:cubicBezTo>
                  <a:cubicBezTo>
                    <a:pt x="673" y="22"/>
                    <a:pt x="669" y="22"/>
                    <a:pt x="665" y="22"/>
                  </a:cubicBezTo>
                  <a:cubicBezTo>
                    <a:pt x="638" y="22"/>
                    <a:pt x="621" y="40"/>
                    <a:pt x="614" y="66"/>
                  </a:cubicBezTo>
                  <a:cubicBezTo>
                    <a:pt x="510" y="68"/>
                    <a:pt x="555" y="155"/>
                    <a:pt x="532" y="206"/>
                  </a:cubicBezTo>
                  <a:cubicBezTo>
                    <a:pt x="528" y="205"/>
                    <a:pt x="524" y="205"/>
                    <a:pt x="520" y="205"/>
                  </a:cubicBezTo>
                  <a:cubicBezTo>
                    <a:pt x="476" y="205"/>
                    <a:pt x="459" y="243"/>
                    <a:pt x="438" y="275"/>
                  </a:cubicBezTo>
                  <a:cubicBezTo>
                    <a:pt x="399" y="285"/>
                    <a:pt x="360" y="296"/>
                    <a:pt x="323" y="309"/>
                  </a:cubicBezTo>
                  <a:cubicBezTo>
                    <a:pt x="268" y="299"/>
                    <a:pt x="212" y="291"/>
                    <a:pt x="159" y="282"/>
                  </a:cubicBezTo>
                  <a:cubicBezTo>
                    <a:pt x="139" y="281"/>
                    <a:pt x="117" y="281"/>
                    <a:pt x="97" y="278"/>
                  </a:cubicBezTo>
                  <a:cubicBezTo>
                    <a:pt x="8" y="295"/>
                    <a:pt x="57" y="374"/>
                    <a:pt x="35" y="420"/>
                  </a:cubicBezTo>
                  <a:cubicBezTo>
                    <a:pt x="1" y="461"/>
                    <a:pt x="32" y="475"/>
                    <a:pt x="61" y="491"/>
                  </a:cubicBezTo>
                  <a:lnTo>
                    <a:pt x="64" y="491"/>
                  </a:lnTo>
                  <a:cubicBezTo>
                    <a:pt x="126" y="543"/>
                    <a:pt x="208" y="507"/>
                    <a:pt x="275" y="535"/>
                  </a:cubicBezTo>
                  <a:cubicBezTo>
                    <a:pt x="278" y="535"/>
                    <a:pt x="281" y="534"/>
                    <a:pt x="283" y="534"/>
                  </a:cubicBezTo>
                  <a:cubicBezTo>
                    <a:pt x="306" y="534"/>
                    <a:pt x="328" y="557"/>
                    <a:pt x="350" y="557"/>
                  </a:cubicBezTo>
                  <a:cubicBezTo>
                    <a:pt x="360" y="557"/>
                    <a:pt x="370" y="552"/>
                    <a:pt x="381" y="540"/>
                  </a:cubicBezTo>
                  <a:cubicBezTo>
                    <a:pt x="399" y="561"/>
                    <a:pt x="419" y="580"/>
                    <a:pt x="440" y="602"/>
                  </a:cubicBezTo>
                  <a:cubicBezTo>
                    <a:pt x="404" y="659"/>
                    <a:pt x="448" y="671"/>
                    <a:pt x="488" y="684"/>
                  </a:cubicBezTo>
                  <a:lnTo>
                    <a:pt x="488" y="681"/>
                  </a:lnTo>
                  <a:cubicBezTo>
                    <a:pt x="504" y="705"/>
                    <a:pt x="519" y="730"/>
                    <a:pt x="534" y="753"/>
                  </a:cubicBezTo>
                  <a:lnTo>
                    <a:pt x="582" y="753"/>
                  </a:lnTo>
                  <a:cubicBezTo>
                    <a:pt x="591" y="741"/>
                    <a:pt x="599" y="727"/>
                    <a:pt x="611" y="714"/>
                  </a:cubicBezTo>
                  <a:cubicBezTo>
                    <a:pt x="612" y="708"/>
                    <a:pt x="614" y="705"/>
                    <a:pt x="614" y="699"/>
                  </a:cubicBezTo>
                  <a:cubicBezTo>
                    <a:pt x="627" y="648"/>
                    <a:pt x="640" y="594"/>
                    <a:pt x="651" y="541"/>
                  </a:cubicBezTo>
                  <a:cubicBezTo>
                    <a:pt x="655" y="534"/>
                    <a:pt x="655" y="527"/>
                    <a:pt x="654" y="518"/>
                  </a:cubicBezTo>
                  <a:cubicBezTo>
                    <a:pt x="641" y="442"/>
                    <a:pt x="737" y="462"/>
                    <a:pt x="749" y="407"/>
                  </a:cubicBezTo>
                  <a:cubicBezTo>
                    <a:pt x="749" y="399"/>
                    <a:pt x="747" y="389"/>
                    <a:pt x="747" y="378"/>
                  </a:cubicBezTo>
                  <a:cubicBezTo>
                    <a:pt x="792" y="361"/>
                    <a:pt x="822" y="332"/>
                    <a:pt x="815" y="278"/>
                  </a:cubicBezTo>
                  <a:cubicBezTo>
                    <a:pt x="834" y="255"/>
                    <a:pt x="851" y="232"/>
                    <a:pt x="870" y="210"/>
                  </a:cubicBezTo>
                  <a:cubicBezTo>
                    <a:pt x="901" y="173"/>
                    <a:pt x="906" y="141"/>
                    <a:pt x="863" y="112"/>
                  </a:cubicBezTo>
                  <a:cubicBezTo>
                    <a:pt x="837" y="83"/>
                    <a:pt x="863" y="19"/>
                    <a:pt x="798" y="19"/>
                  </a:cubicBezTo>
                  <a:cubicBezTo>
                    <a:pt x="796" y="19"/>
                    <a:pt x="795" y="19"/>
                    <a:pt x="794" y="19"/>
                  </a:cubicBezTo>
                  <a:cubicBezTo>
                    <a:pt x="777" y="6"/>
                    <a:pt x="761" y="0"/>
                    <a:pt x="7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8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8"/>
          <p:cNvSpPr txBox="1"/>
          <p:nvPr>
            <p:ph idx="1" type="subTitle"/>
          </p:nvPr>
        </p:nvSpPr>
        <p:spPr>
          <a:xfrm>
            <a:off x="1352513" y="3955925"/>
            <a:ext cx="30852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18"/>
          <p:cNvSpPr txBox="1"/>
          <p:nvPr>
            <p:ph idx="2" type="subTitle"/>
          </p:nvPr>
        </p:nvSpPr>
        <p:spPr>
          <a:xfrm>
            <a:off x="1352526" y="2214738"/>
            <a:ext cx="30852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7" name="Google Shape;337;p18"/>
          <p:cNvSpPr txBox="1"/>
          <p:nvPr>
            <p:ph idx="3" type="subTitle"/>
          </p:nvPr>
        </p:nvSpPr>
        <p:spPr>
          <a:xfrm>
            <a:off x="1352538" y="3375400"/>
            <a:ext cx="3085200" cy="5805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18"/>
          <p:cNvSpPr txBox="1"/>
          <p:nvPr>
            <p:ph idx="4" type="subTitle"/>
          </p:nvPr>
        </p:nvSpPr>
        <p:spPr>
          <a:xfrm>
            <a:off x="1352538" y="1634253"/>
            <a:ext cx="3085200" cy="5805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18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40" name="Google Shape;340;p18"/>
          <p:cNvGrpSpPr/>
          <p:nvPr/>
        </p:nvGrpSpPr>
        <p:grpSpPr>
          <a:xfrm>
            <a:off x="6758700" y="0"/>
            <a:ext cx="2385348" cy="3010094"/>
            <a:chOff x="6758700" y="0"/>
            <a:chExt cx="2385348" cy="3010094"/>
          </a:xfrm>
        </p:grpSpPr>
        <p:sp>
          <p:nvSpPr>
            <p:cNvPr id="341" name="Google Shape;341;p18"/>
            <p:cNvSpPr/>
            <p:nvPr/>
          </p:nvSpPr>
          <p:spPr>
            <a:xfrm flipH="1" rot="-5400000">
              <a:off x="7256140" y="1122185"/>
              <a:ext cx="3010094" cy="765723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6758700" y="0"/>
              <a:ext cx="2385343" cy="1732148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9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9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6" name="Google Shape;346;p19"/>
          <p:cNvSpPr/>
          <p:nvPr/>
        </p:nvSpPr>
        <p:spPr>
          <a:xfrm flipH="1" rot="-5400000">
            <a:off x="6965903" y="1294672"/>
            <a:ext cx="3472763" cy="883420"/>
          </a:xfrm>
          <a:custGeom>
            <a:rect b="b" l="l" r="r" t="t"/>
            <a:pathLst>
              <a:path extrusionOk="0" h="8861" w="34833">
                <a:moveTo>
                  <a:pt x="1264" y="0"/>
                </a:moveTo>
                <a:cubicBezTo>
                  <a:pt x="842" y="0"/>
                  <a:pt x="420" y="25"/>
                  <a:pt x="1" y="76"/>
                </a:cubicBezTo>
                <a:lnTo>
                  <a:pt x="1" y="8861"/>
                </a:lnTo>
                <a:lnTo>
                  <a:pt x="34832" y="8861"/>
                </a:lnTo>
                <a:cubicBezTo>
                  <a:pt x="34647" y="8675"/>
                  <a:pt x="34462" y="8493"/>
                  <a:pt x="34273" y="8318"/>
                </a:cubicBezTo>
                <a:cubicBezTo>
                  <a:pt x="33824" y="7901"/>
                  <a:pt x="33330" y="7505"/>
                  <a:pt x="32751" y="7285"/>
                </a:cubicBezTo>
                <a:cubicBezTo>
                  <a:pt x="32370" y="7142"/>
                  <a:pt x="31956" y="7085"/>
                  <a:pt x="31542" y="7085"/>
                </a:cubicBezTo>
                <a:cubicBezTo>
                  <a:pt x="31218" y="7085"/>
                  <a:pt x="30894" y="7120"/>
                  <a:pt x="30584" y="7176"/>
                </a:cubicBezTo>
                <a:cubicBezTo>
                  <a:pt x="29454" y="7378"/>
                  <a:pt x="28391" y="7941"/>
                  <a:pt x="27231" y="7941"/>
                </a:cubicBezTo>
                <a:cubicBezTo>
                  <a:pt x="27158" y="7941"/>
                  <a:pt x="27085" y="7939"/>
                  <a:pt x="27011" y="7934"/>
                </a:cubicBezTo>
                <a:cubicBezTo>
                  <a:pt x="26269" y="7888"/>
                  <a:pt x="25615" y="7563"/>
                  <a:pt x="24909" y="7364"/>
                </a:cubicBezTo>
                <a:cubicBezTo>
                  <a:pt x="24130" y="7147"/>
                  <a:pt x="23324" y="7042"/>
                  <a:pt x="22519" y="7006"/>
                </a:cubicBezTo>
                <a:cubicBezTo>
                  <a:pt x="22283" y="6996"/>
                  <a:pt x="22048" y="6991"/>
                  <a:pt x="21812" y="6991"/>
                </a:cubicBezTo>
                <a:cubicBezTo>
                  <a:pt x="19646" y="6991"/>
                  <a:pt x="17472" y="7389"/>
                  <a:pt x="15308" y="7389"/>
                </a:cubicBezTo>
                <a:cubicBezTo>
                  <a:pt x="14554" y="7389"/>
                  <a:pt x="13802" y="7340"/>
                  <a:pt x="13051" y="7210"/>
                </a:cubicBezTo>
                <a:cubicBezTo>
                  <a:pt x="11691" y="6974"/>
                  <a:pt x="10330" y="6452"/>
                  <a:pt x="9396" y="5399"/>
                </a:cubicBezTo>
                <a:cubicBezTo>
                  <a:pt x="8528" y="4419"/>
                  <a:pt x="8013" y="3185"/>
                  <a:pt x="7154" y="2200"/>
                </a:cubicBezTo>
                <a:cubicBezTo>
                  <a:pt x="6122" y="1015"/>
                  <a:pt x="4578" y="420"/>
                  <a:pt x="3060" y="155"/>
                </a:cubicBezTo>
                <a:cubicBezTo>
                  <a:pt x="2467" y="52"/>
                  <a:pt x="1866" y="0"/>
                  <a:pt x="1264" y="0"/>
                </a:cubicBezTo>
                <a:close/>
              </a:path>
            </a:pathLst>
          </a:custGeom>
          <a:solidFill>
            <a:srgbClr val="A5D8C7">
              <a:alpha val="24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" name="Google Shape;347;p19"/>
          <p:cNvGrpSpPr/>
          <p:nvPr/>
        </p:nvGrpSpPr>
        <p:grpSpPr>
          <a:xfrm>
            <a:off x="147338" y="4789453"/>
            <a:ext cx="641847" cy="251130"/>
            <a:chOff x="3226850" y="1771525"/>
            <a:chExt cx="352450" cy="137900"/>
          </a:xfrm>
        </p:grpSpPr>
        <p:sp>
          <p:nvSpPr>
            <p:cNvPr id="348" name="Google Shape;348;p19"/>
            <p:cNvSpPr/>
            <p:nvPr/>
          </p:nvSpPr>
          <p:spPr>
            <a:xfrm>
              <a:off x="3544800" y="1771525"/>
              <a:ext cx="34500" cy="38425"/>
            </a:xfrm>
            <a:custGeom>
              <a:rect b="b" l="l" r="r" t="t"/>
              <a:pathLst>
                <a:path extrusionOk="0" h="1537" w="1380">
                  <a:moveTo>
                    <a:pt x="1099" y="0"/>
                  </a:moveTo>
                  <a:cubicBezTo>
                    <a:pt x="1086" y="0"/>
                    <a:pt x="1075" y="11"/>
                    <a:pt x="1067" y="46"/>
                  </a:cubicBezTo>
                  <a:cubicBezTo>
                    <a:pt x="1043" y="96"/>
                    <a:pt x="1021" y="147"/>
                    <a:pt x="1021" y="203"/>
                  </a:cubicBezTo>
                  <a:lnTo>
                    <a:pt x="1021" y="210"/>
                  </a:lnTo>
                  <a:cubicBezTo>
                    <a:pt x="1011" y="204"/>
                    <a:pt x="1002" y="197"/>
                    <a:pt x="993" y="197"/>
                  </a:cubicBezTo>
                  <a:cubicBezTo>
                    <a:pt x="985" y="197"/>
                    <a:pt x="979" y="204"/>
                    <a:pt x="975" y="224"/>
                  </a:cubicBezTo>
                  <a:cubicBezTo>
                    <a:pt x="969" y="259"/>
                    <a:pt x="991" y="275"/>
                    <a:pt x="1018" y="276"/>
                  </a:cubicBezTo>
                  <a:cubicBezTo>
                    <a:pt x="1021" y="276"/>
                    <a:pt x="1024" y="276"/>
                    <a:pt x="1027" y="276"/>
                  </a:cubicBezTo>
                  <a:cubicBezTo>
                    <a:pt x="1056" y="276"/>
                    <a:pt x="1086" y="270"/>
                    <a:pt x="1116" y="267"/>
                  </a:cubicBezTo>
                  <a:cubicBezTo>
                    <a:pt x="1119" y="275"/>
                    <a:pt x="1119" y="282"/>
                    <a:pt x="1116" y="289"/>
                  </a:cubicBezTo>
                  <a:cubicBezTo>
                    <a:pt x="1086" y="303"/>
                    <a:pt x="1094" y="332"/>
                    <a:pt x="1090" y="355"/>
                  </a:cubicBezTo>
                  <a:cubicBezTo>
                    <a:pt x="1021" y="400"/>
                    <a:pt x="1041" y="457"/>
                    <a:pt x="1069" y="515"/>
                  </a:cubicBezTo>
                  <a:cubicBezTo>
                    <a:pt x="1058" y="528"/>
                    <a:pt x="1051" y="541"/>
                    <a:pt x="1043" y="551"/>
                  </a:cubicBezTo>
                  <a:cubicBezTo>
                    <a:pt x="1015" y="553"/>
                    <a:pt x="988" y="561"/>
                    <a:pt x="960" y="561"/>
                  </a:cubicBezTo>
                  <a:cubicBezTo>
                    <a:pt x="941" y="561"/>
                    <a:pt x="922" y="557"/>
                    <a:pt x="903" y="544"/>
                  </a:cubicBezTo>
                  <a:cubicBezTo>
                    <a:pt x="891" y="524"/>
                    <a:pt x="877" y="519"/>
                    <a:pt x="862" y="519"/>
                  </a:cubicBezTo>
                  <a:cubicBezTo>
                    <a:pt x="844" y="519"/>
                    <a:pt x="825" y="527"/>
                    <a:pt x="807" y="527"/>
                  </a:cubicBezTo>
                  <a:cubicBezTo>
                    <a:pt x="740" y="573"/>
                    <a:pt x="631" y="542"/>
                    <a:pt x="595" y="643"/>
                  </a:cubicBezTo>
                  <a:cubicBezTo>
                    <a:pt x="594" y="652"/>
                    <a:pt x="594" y="663"/>
                    <a:pt x="591" y="672"/>
                  </a:cubicBezTo>
                  <a:cubicBezTo>
                    <a:pt x="474" y="682"/>
                    <a:pt x="366" y="709"/>
                    <a:pt x="284" y="801"/>
                  </a:cubicBezTo>
                  <a:cubicBezTo>
                    <a:pt x="253" y="826"/>
                    <a:pt x="222" y="853"/>
                    <a:pt x="194" y="879"/>
                  </a:cubicBezTo>
                  <a:cubicBezTo>
                    <a:pt x="162" y="893"/>
                    <a:pt x="176" y="925"/>
                    <a:pt x="169" y="950"/>
                  </a:cubicBezTo>
                  <a:cubicBezTo>
                    <a:pt x="127" y="993"/>
                    <a:pt x="150" y="1042"/>
                    <a:pt x="149" y="1091"/>
                  </a:cubicBezTo>
                  <a:cubicBezTo>
                    <a:pt x="152" y="1141"/>
                    <a:pt x="122" y="1196"/>
                    <a:pt x="169" y="1239"/>
                  </a:cubicBezTo>
                  <a:cubicBezTo>
                    <a:pt x="162" y="1250"/>
                    <a:pt x="152" y="1266"/>
                    <a:pt x="145" y="1278"/>
                  </a:cubicBezTo>
                  <a:cubicBezTo>
                    <a:pt x="135" y="1274"/>
                    <a:pt x="127" y="1272"/>
                    <a:pt x="120" y="1272"/>
                  </a:cubicBezTo>
                  <a:cubicBezTo>
                    <a:pt x="75" y="1272"/>
                    <a:pt x="69" y="1342"/>
                    <a:pt x="25" y="1348"/>
                  </a:cubicBezTo>
                  <a:cubicBezTo>
                    <a:pt x="0" y="1400"/>
                    <a:pt x="32" y="1484"/>
                    <a:pt x="48" y="1484"/>
                  </a:cubicBezTo>
                  <a:cubicBezTo>
                    <a:pt x="49" y="1484"/>
                    <a:pt x="49" y="1484"/>
                    <a:pt x="50" y="1483"/>
                  </a:cubicBezTo>
                  <a:cubicBezTo>
                    <a:pt x="64" y="1478"/>
                    <a:pt x="78" y="1476"/>
                    <a:pt x="93" y="1476"/>
                  </a:cubicBezTo>
                  <a:cubicBezTo>
                    <a:pt x="122" y="1476"/>
                    <a:pt x="152" y="1484"/>
                    <a:pt x="180" y="1484"/>
                  </a:cubicBezTo>
                  <a:cubicBezTo>
                    <a:pt x="201" y="1484"/>
                    <a:pt x="221" y="1480"/>
                    <a:pt x="241" y="1466"/>
                  </a:cubicBezTo>
                  <a:cubicBezTo>
                    <a:pt x="250" y="1466"/>
                    <a:pt x="257" y="1469"/>
                    <a:pt x="266" y="1469"/>
                  </a:cubicBezTo>
                  <a:cubicBezTo>
                    <a:pt x="266" y="1498"/>
                    <a:pt x="277" y="1528"/>
                    <a:pt x="302" y="1535"/>
                  </a:cubicBezTo>
                  <a:cubicBezTo>
                    <a:pt x="305" y="1536"/>
                    <a:pt x="309" y="1537"/>
                    <a:pt x="312" y="1537"/>
                  </a:cubicBezTo>
                  <a:cubicBezTo>
                    <a:pt x="334" y="1537"/>
                    <a:pt x="351" y="1518"/>
                    <a:pt x="356" y="1491"/>
                  </a:cubicBezTo>
                  <a:cubicBezTo>
                    <a:pt x="397" y="1442"/>
                    <a:pt x="445" y="1394"/>
                    <a:pt x="447" y="1325"/>
                  </a:cubicBezTo>
                  <a:cubicBezTo>
                    <a:pt x="533" y="1256"/>
                    <a:pt x="647" y="1301"/>
                    <a:pt x="739" y="1256"/>
                  </a:cubicBezTo>
                  <a:cubicBezTo>
                    <a:pt x="762" y="1247"/>
                    <a:pt x="784" y="1236"/>
                    <a:pt x="807" y="1227"/>
                  </a:cubicBezTo>
                  <a:cubicBezTo>
                    <a:pt x="834" y="1226"/>
                    <a:pt x="841" y="1200"/>
                    <a:pt x="856" y="1184"/>
                  </a:cubicBezTo>
                  <a:cubicBezTo>
                    <a:pt x="889" y="1171"/>
                    <a:pt x="920" y="1160"/>
                    <a:pt x="953" y="1148"/>
                  </a:cubicBezTo>
                  <a:cubicBezTo>
                    <a:pt x="1035" y="1140"/>
                    <a:pt x="1092" y="1088"/>
                    <a:pt x="1140" y="1024"/>
                  </a:cubicBezTo>
                  <a:cubicBezTo>
                    <a:pt x="1221" y="1010"/>
                    <a:pt x="1241" y="948"/>
                    <a:pt x="1253" y="881"/>
                  </a:cubicBezTo>
                  <a:cubicBezTo>
                    <a:pt x="1260" y="840"/>
                    <a:pt x="1267" y="801"/>
                    <a:pt x="1274" y="760"/>
                  </a:cubicBezTo>
                  <a:cubicBezTo>
                    <a:pt x="1296" y="714"/>
                    <a:pt x="1325" y="668"/>
                    <a:pt x="1277" y="621"/>
                  </a:cubicBezTo>
                  <a:cubicBezTo>
                    <a:pt x="1271" y="587"/>
                    <a:pt x="1264" y="551"/>
                    <a:pt x="1258" y="516"/>
                  </a:cubicBezTo>
                  <a:cubicBezTo>
                    <a:pt x="1266" y="515"/>
                    <a:pt x="1271" y="512"/>
                    <a:pt x="1276" y="505"/>
                  </a:cubicBezTo>
                  <a:cubicBezTo>
                    <a:pt x="1277" y="505"/>
                    <a:pt x="1278" y="505"/>
                    <a:pt x="1279" y="505"/>
                  </a:cubicBezTo>
                  <a:cubicBezTo>
                    <a:pt x="1358" y="505"/>
                    <a:pt x="1378" y="454"/>
                    <a:pt x="1376" y="384"/>
                  </a:cubicBezTo>
                  <a:lnTo>
                    <a:pt x="1376" y="312"/>
                  </a:lnTo>
                  <a:cubicBezTo>
                    <a:pt x="1379" y="253"/>
                    <a:pt x="1328" y="255"/>
                    <a:pt x="1293" y="237"/>
                  </a:cubicBezTo>
                  <a:cubicBezTo>
                    <a:pt x="1257" y="216"/>
                    <a:pt x="1237" y="168"/>
                    <a:pt x="1189" y="168"/>
                  </a:cubicBezTo>
                  <a:cubicBezTo>
                    <a:pt x="1189" y="161"/>
                    <a:pt x="1187" y="154"/>
                    <a:pt x="1187" y="147"/>
                  </a:cubicBezTo>
                  <a:cubicBezTo>
                    <a:pt x="1248" y="95"/>
                    <a:pt x="1237" y="59"/>
                    <a:pt x="1164" y="33"/>
                  </a:cubicBezTo>
                  <a:cubicBezTo>
                    <a:pt x="1143" y="27"/>
                    <a:pt x="1119" y="0"/>
                    <a:pt x="10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9"/>
            <p:cNvSpPr/>
            <p:nvPr/>
          </p:nvSpPr>
          <p:spPr>
            <a:xfrm>
              <a:off x="3288150" y="1860850"/>
              <a:ext cx="20975" cy="17100"/>
            </a:xfrm>
            <a:custGeom>
              <a:rect b="b" l="l" r="r" t="t"/>
              <a:pathLst>
                <a:path extrusionOk="0" h="684" w="839">
                  <a:moveTo>
                    <a:pt x="250" y="1"/>
                  </a:moveTo>
                  <a:cubicBezTo>
                    <a:pt x="186" y="1"/>
                    <a:pt x="134" y="37"/>
                    <a:pt x="88" y="96"/>
                  </a:cubicBezTo>
                  <a:cubicBezTo>
                    <a:pt x="48" y="128"/>
                    <a:pt x="80" y="184"/>
                    <a:pt x="45" y="219"/>
                  </a:cubicBezTo>
                  <a:cubicBezTo>
                    <a:pt x="54" y="266"/>
                    <a:pt x="1" y="314"/>
                    <a:pt x="41" y="363"/>
                  </a:cubicBezTo>
                  <a:cubicBezTo>
                    <a:pt x="44" y="378"/>
                    <a:pt x="44" y="394"/>
                    <a:pt x="45" y="410"/>
                  </a:cubicBezTo>
                  <a:cubicBezTo>
                    <a:pt x="38" y="472"/>
                    <a:pt x="81" y="488"/>
                    <a:pt x="126" y="502"/>
                  </a:cubicBezTo>
                  <a:cubicBezTo>
                    <a:pt x="130" y="524"/>
                    <a:pt x="133" y="547"/>
                    <a:pt x="137" y="568"/>
                  </a:cubicBezTo>
                  <a:cubicBezTo>
                    <a:pt x="160" y="604"/>
                    <a:pt x="195" y="624"/>
                    <a:pt x="232" y="640"/>
                  </a:cubicBezTo>
                  <a:cubicBezTo>
                    <a:pt x="258" y="670"/>
                    <a:pt x="290" y="683"/>
                    <a:pt x="327" y="683"/>
                  </a:cubicBezTo>
                  <a:cubicBezTo>
                    <a:pt x="334" y="683"/>
                    <a:pt x="342" y="683"/>
                    <a:pt x="349" y="682"/>
                  </a:cubicBezTo>
                  <a:cubicBezTo>
                    <a:pt x="389" y="682"/>
                    <a:pt x="428" y="683"/>
                    <a:pt x="468" y="683"/>
                  </a:cubicBezTo>
                  <a:cubicBezTo>
                    <a:pt x="522" y="665"/>
                    <a:pt x="584" y="658"/>
                    <a:pt x="615" y="597"/>
                  </a:cubicBezTo>
                  <a:cubicBezTo>
                    <a:pt x="617" y="597"/>
                    <a:pt x="619" y="597"/>
                    <a:pt x="621" y="597"/>
                  </a:cubicBezTo>
                  <a:cubicBezTo>
                    <a:pt x="663" y="597"/>
                    <a:pt x="664" y="554"/>
                    <a:pt x="684" y="532"/>
                  </a:cubicBezTo>
                  <a:cubicBezTo>
                    <a:pt x="824" y="459"/>
                    <a:pt x="838" y="381"/>
                    <a:pt x="739" y="235"/>
                  </a:cubicBezTo>
                  <a:cubicBezTo>
                    <a:pt x="602" y="177"/>
                    <a:pt x="513" y="33"/>
                    <a:pt x="349" y="27"/>
                  </a:cubicBezTo>
                  <a:cubicBezTo>
                    <a:pt x="342" y="27"/>
                    <a:pt x="336" y="20"/>
                    <a:pt x="329" y="17"/>
                  </a:cubicBezTo>
                  <a:cubicBezTo>
                    <a:pt x="301" y="6"/>
                    <a:pt x="275" y="1"/>
                    <a:pt x="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9"/>
            <p:cNvSpPr/>
            <p:nvPr/>
          </p:nvSpPr>
          <p:spPr>
            <a:xfrm>
              <a:off x="3548500" y="1815675"/>
              <a:ext cx="2725" cy="3100"/>
            </a:xfrm>
            <a:custGeom>
              <a:rect b="b" l="l" r="r" t="t"/>
              <a:pathLst>
                <a:path extrusionOk="0" h="124" w="109">
                  <a:moveTo>
                    <a:pt x="80" y="0"/>
                  </a:moveTo>
                  <a:cubicBezTo>
                    <a:pt x="78" y="0"/>
                    <a:pt x="76" y="0"/>
                    <a:pt x="73" y="1"/>
                  </a:cubicBezTo>
                  <a:cubicBezTo>
                    <a:pt x="43" y="7"/>
                    <a:pt x="1" y="21"/>
                    <a:pt x="1" y="64"/>
                  </a:cubicBezTo>
                  <a:cubicBezTo>
                    <a:pt x="1" y="99"/>
                    <a:pt x="36" y="122"/>
                    <a:pt x="61" y="123"/>
                  </a:cubicBezTo>
                  <a:cubicBezTo>
                    <a:pt x="64" y="124"/>
                    <a:pt x="66" y="124"/>
                    <a:pt x="68" y="124"/>
                  </a:cubicBezTo>
                  <a:cubicBezTo>
                    <a:pt x="104" y="124"/>
                    <a:pt x="98" y="81"/>
                    <a:pt x="109" y="57"/>
                  </a:cubicBezTo>
                  <a:cubicBezTo>
                    <a:pt x="101" y="37"/>
                    <a:pt x="106" y="0"/>
                    <a:pt x="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9"/>
            <p:cNvSpPr/>
            <p:nvPr/>
          </p:nvSpPr>
          <p:spPr>
            <a:xfrm>
              <a:off x="3239875" y="1805750"/>
              <a:ext cx="23300" cy="35100"/>
            </a:xfrm>
            <a:custGeom>
              <a:rect b="b" l="l" r="r" t="t"/>
              <a:pathLst>
                <a:path extrusionOk="0" h="1404" w="932">
                  <a:moveTo>
                    <a:pt x="350" y="0"/>
                  </a:moveTo>
                  <a:cubicBezTo>
                    <a:pt x="334" y="0"/>
                    <a:pt x="315" y="12"/>
                    <a:pt x="294" y="31"/>
                  </a:cubicBezTo>
                  <a:cubicBezTo>
                    <a:pt x="271" y="50"/>
                    <a:pt x="229" y="41"/>
                    <a:pt x="224" y="81"/>
                  </a:cubicBezTo>
                  <a:cubicBezTo>
                    <a:pt x="215" y="100"/>
                    <a:pt x="206" y="116"/>
                    <a:pt x="198" y="135"/>
                  </a:cubicBezTo>
                  <a:cubicBezTo>
                    <a:pt x="192" y="134"/>
                    <a:pt x="188" y="133"/>
                    <a:pt x="183" y="133"/>
                  </a:cubicBezTo>
                  <a:cubicBezTo>
                    <a:pt x="118" y="133"/>
                    <a:pt x="124" y="215"/>
                    <a:pt x="78" y="237"/>
                  </a:cubicBezTo>
                  <a:cubicBezTo>
                    <a:pt x="1" y="345"/>
                    <a:pt x="97" y="420"/>
                    <a:pt x="133" y="504"/>
                  </a:cubicBezTo>
                  <a:cubicBezTo>
                    <a:pt x="142" y="535"/>
                    <a:pt x="149" y="566"/>
                    <a:pt x="157" y="598"/>
                  </a:cubicBezTo>
                  <a:cubicBezTo>
                    <a:pt x="159" y="635"/>
                    <a:pt x="157" y="676"/>
                    <a:pt x="201" y="696"/>
                  </a:cubicBezTo>
                  <a:cubicBezTo>
                    <a:pt x="219" y="726"/>
                    <a:pt x="237" y="756"/>
                    <a:pt x="255" y="788"/>
                  </a:cubicBezTo>
                  <a:cubicBezTo>
                    <a:pt x="262" y="821"/>
                    <a:pt x="270" y="853"/>
                    <a:pt x="277" y="884"/>
                  </a:cubicBezTo>
                  <a:cubicBezTo>
                    <a:pt x="297" y="916"/>
                    <a:pt x="320" y="949"/>
                    <a:pt x="343" y="984"/>
                  </a:cubicBezTo>
                  <a:cubicBezTo>
                    <a:pt x="379" y="998"/>
                    <a:pt x="344" y="1073"/>
                    <a:pt x="401" y="1073"/>
                  </a:cubicBezTo>
                  <a:cubicBezTo>
                    <a:pt x="405" y="1073"/>
                    <a:pt x="410" y="1072"/>
                    <a:pt x="415" y="1071"/>
                  </a:cubicBezTo>
                  <a:cubicBezTo>
                    <a:pt x="415" y="1096"/>
                    <a:pt x="416" y="1120"/>
                    <a:pt x="439" y="1136"/>
                  </a:cubicBezTo>
                  <a:cubicBezTo>
                    <a:pt x="415" y="1214"/>
                    <a:pt x="373" y="1292"/>
                    <a:pt x="465" y="1358"/>
                  </a:cubicBezTo>
                  <a:cubicBezTo>
                    <a:pt x="503" y="1387"/>
                    <a:pt x="527" y="1403"/>
                    <a:pt x="545" y="1403"/>
                  </a:cubicBezTo>
                  <a:cubicBezTo>
                    <a:pt x="572" y="1403"/>
                    <a:pt x="585" y="1368"/>
                    <a:pt x="605" y="1287"/>
                  </a:cubicBezTo>
                  <a:cubicBezTo>
                    <a:pt x="652" y="1230"/>
                    <a:pt x="711" y="1181"/>
                    <a:pt x="701" y="1094"/>
                  </a:cubicBezTo>
                  <a:cubicBezTo>
                    <a:pt x="717" y="1073"/>
                    <a:pt x="732" y="1050"/>
                    <a:pt x="747" y="1028"/>
                  </a:cubicBezTo>
                  <a:cubicBezTo>
                    <a:pt x="754" y="1030"/>
                    <a:pt x="759" y="1030"/>
                    <a:pt x="764" y="1030"/>
                  </a:cubicBezTo>
                  <a:cubicBezTo>
                    <a:pt x="786" y="1030"/>
                    <a:pt x="794" y="1014"/>
                    <a:pt x="802" y="987"/>
                  </a:cubicBezTo>
                  <a:cubicBezTo>
                    <a:pt x="834" y="871"/>
                    <a:pt x="835" y="761"/>
                    <a:pt x="791" y="648"/>
                  </a:cubicBezTo>
                  <a:cubicBezTo>
                    <a:pt x="795" y="641"/>
                    <a:pt x="796" y="635"/>
                    <a:pt x="796" y="628"/>
                  </a:cubicBezTo>
                  <a:cubicBezTo>
                    <a:pt x="819" y="589"/>
                    <a:pt x="845" y="549"/>
                    <a:pt x="868" y="509"/>
                  </a:cubicBezTo>
                  <a:cubicBezTo>
                    <a:pt x="932" y="438"/>
                    <a:pt x="929" y="381"/>
                    <a:pt x="841" y="336"/>
                  </a:cubicBezTo>
                  <a:cubicBezTo>
                    <a:pt x="839" y="268"/>
                    <a:pt x="812" y="209"/>
                    <a:pt x="795" y="146"/>
                  </a:cubicBezTo>
                  <a:cubicBezTo>
                    <a:pt x="776" y="82"/>
                    <a:pt x="743" y="51"/>
                    <a:pt x="697" y="51"/>
                  </a:cubicBezTo>
                  <a:cubicBezTo>
                    <a:pt x="674" y="51"/>
                    <a:pt x="647" y="59"/>
                    <a:pt x="618" y="74"/>
                  </a:cubicBezTo>
                  <a:cubicBezTo>
                    <a:pt x="602" y="78"/>
                    <a:pt x="586" y="80"/>
                    <a:pt x="570" y="80"/>
                  </a:cubicBezTo>
                  <a:cubicBezTo>
                    <a:pt x="513" y="80"/>
                    <a:pt x="457" y="58"/>
                    <a:pt x="399" y="51"/>
                  </a:cubicBezTo>
                  <a:cubicBezTo>
                    <a:pt x="386" y="16"/>
                    <a:pt x="370" y="0"/>
                    <a:pt x="3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9"/>
            <p:cNvSpPr/>
            <p:nvPr/>
          </p:nvSpPr>
          <p:spPr>
            <a:xfrm>
              <a:off x="3320350" y="1830250"/>
              <a:ext cx="61775" cy="50575"/>
            </a:xfrm>
            <a:custGeom>
              <a:rect b="b" l="l" r="r" t="t"/>
              <a:pathLst>
                <a:path extrusionOk="0" h="2023" w="2471">
                  <a:moveTo>
                    <a:pt x="2310" y="1"/>
                  </a:moveTo>
                  <a:cubicBezTo>
                    <a:pt x="2299" y="1"/>
                    <a:pt x="2288" y="7"/>
                    <a:pt x="2274" y="22"/>
                  </a:cubicBezTo>
                  <a:cubicBezTo>
                    <a:pt x="2234" y="70"/>
                    <a:pt x="2151" y="47"/>
                    <a:pt x="2126" y="116"/>
                  </a:cubicBezTo>
                  <a:lnTo>
                    <a:pt x="2089" y="116"/>
                  </a:lnTo>
                  <a:cubicBezTo>
                    <a:pt x="2064" y="72"/>
                    <a:pt x="1997" y="50"/>
                    <a:pt x="1929" y="50"/>
                  </a:cubicBezTo>
                  <a:cubicBezTo>
                    <a:pt x="1858" y="50"/>
                    <a:pt x="1786" y="73"/>
                    <a:pt x="1755" y="120"/>
                  </a:cubicBezTo>
                  <a:cubicBezTo>
                    <a:pt x="1704" y="135"/>
                    <a:pt x="1654" y="145"/>
                    <a:pt x="1607" y="162"/>
                  </a:cubicBezTo>
                  <a:cubicBezTo>
                    <a:pt x="1581" y="171"/>
                    <a:pt x="1582" y="186"/>
                    <a:pt x="1611" y="195"/>
                  </a:cubicBezTo>
                  <a:cubicBezTo>
                    <a:pt x="1595" y="207"/>
                    <a:pt x="1579" y="217"/>
                    <a:pt x="1565" y="230"/>
                  </a:cubicBezTo>
                  <a:cubicBezTo>
                    <a:pt x="1558" y="231"/>
                    <a:pt x="1549" y="234"/>
                    <a:pt x="1542" y="235"/>
                  </a:cubicBezTo>
                  <a:cubicBezTo>
                    <a:pt x="1491" y="260"/>
                    <a:pt x="1517" y="329"/>
                    <a:pt x="1471" y="356"/>
                  </a:cubicBezTo>
                  <a:cubicBezTo>
                    <a:pt x="1420" y="389"/>
                    <a:pt x="1381" y="437"/>
                    <a:pt x="1352" y="493"/>
                  </a:cubicBezTo>
                  <a:cubicBezTo>
                    <a:pt x="1306" y="496"/>
                    <a:pt x="1279" y="526"/>
                    <a:pt x="1257" y="565"/>
                  </a:cubicBezTo>
                  <a:cubicBezTo>
                    <a:pt x="1250" y="565"/>
                    <a:pt x="1243" y="566"/>
                    <a:pt x="1235" y="568"/>
                  </a:cubicBezTo>
                  <a:cubicBezTo>
                    <a:pt x="1222" y="565"/>
                    <a:pt x="1209" y="564"/>
                    <a:pt x="1196" y="564"/>
                  </a:cubicBezTo>
                  <a:cubicBezTo>
                    <a:pt x="1152" y="564"/>
                    <a:pt x="1112" y="577"/>
                    <a:pt x="1071" y="605"/>
                  </a:cubicBezTo>
                  <a:cubicBezTo>
                    <a:pt x="1030" y="633"/>
                    <a:pt x="986" y="649"/>
                    <a:pt x="938" y="649"/>
                  </a:cubicBezTo>
                  <a:cubicBezTo>
                    <a:pt x="917" y="649"/>
                    <a:pt x="896" y="646"/>
                    <a:pt x="874" y="640"/>
                  </a:cubicBezTo>
                  <a:cubicBezTo>
                    <a:pt x="861" y="636"/>
                    <a:pt x="849" y="635"/>
                    <a:pt x="836" y="635"/>
                  </a:cubicBezTo>
                  <a:cubicBezTo>
                    <a:pt x="789" y="635"/>
                    <a:pt x="745" y="656"/>
                    <a:pt x="697" y="661"/>
                  </a:cubicBezTo>
                  <a:cubicBezTo>
                    <a:pt x="619" y="673"/>
                    <a:pt x="544" y="731"/>
                    <a:pt x="463" y="731"/>
                  </a:cubicBezTo>
                  <a:cubicBezTo>
                    <a:pt x="432" y="731"/>
                    <a:pt x="399" y="722"/>
                    <a:pt x="365" y="697"/>
                  </a:cubicBezTo>
                  <a:cubicBezTo>
                    <a:pt x="346" y="668"/>
                    <a:pt x="323" y="654"/>
                    <a:pt x="297" y="654"/>
                  </a:cubicBezTo>
                  <a:cubicBezTo>
                    <a:pt x="281" y="654"/>
                    <a:pt x="264" y="660"/>
                    <a:pt x="247" y="670"/>
                  </a:cubicBezTo>
                  <a:cubicBezTo>
                    <a:pt x="198" y="700"/>
                    <a:pt x="153" y="732"/>
                    <a:pt x="90" y="735"/>
                  </a:cubicBezTo>
                  <a:cubicBezTo>
                    <a:pt x="60" y="736"/>
                    <a:pt x="18" y="759"/>
                    <a:pt x="11" y="792"/>
                  </a:cubicBezTo>
                  <a:cubicBezTo>
                    <a:pt x="1" y="841"/>
                    <a:pt x="47" y="851"/>
                    <a:pt x="80" y="870"/>
                  </a:cubicBezTo>
                  <a:cubicBezTo>
                    <a:pt x="126" y="912"/>
                    <a:pt x="133" y="987"/>
                    <a:pt x="198" y="1014"/>
                  </a:cubicBezTo>
                  <a:lnTo>
                    <a:pt x="219" y="1030"/>
                  </a:lnTo>
                  <a:cubicBezTo>
                    <a:pt x="235" y="1119"/>
                    <a:pt x="254" y="1208"/>
                    <a:pt x="270" y="1296"/>
                  </a:cubicBezTo>
                  <a:cubicBezTo>
                    <a:pt x="283" y="1326"/>
                    <a:pt x="285" y="1364"/>
                    <a:pt x="329" y="1364"/>
                  </a:cubicBezTo>
                  <a:cubicBezTo>
                    <a:pt x="331" y="1364"/>
                    <a:pt x="333" y="1364"/>
                    <a:pt x="336" y="1364"/>
                  </a:cubicBezTo>
                  <a:cubicBezTo>
                    <a:pt x="352" y="1388"/>
                    <a:pt x="369" y="1411"/>
                    <a:pt x="385" y="1437"/>
                  </a:cubicBezTo>
                  <a:cubicBezTo>
                    <a:pt x="379" y="1443"/>
                    <a:pt x="378" y="1447"/>
                    <a:pt x="378" y="1451"/>
                  </a:cubicBezTo>
                  <a:cubicBezTo>
                    <a:pt x="358" y="1503"/>
                    <a:pt x="405" y="1533"/>
                    <a:pt x="427" y="1574"/>
                  </a:cubicBezTo>
                  <a:cubicBezTo>
                    <a:pt x="428" y="1575"/>
                    <a:pt x="428" y="1579"/>
                    <a:pt x="431" y="1582"/>
                  </a:cubicBezTo>
                  <a:cubicBezTo>
                    <a:pt x="460" y="1631"/>
                    <a:pt x="499" y="1673"/>
                    <a:pt x="550" y="1697"/>
                  </a:cubicBezTo>
                  <a:cubicBezTo>
                    <a:pt x="558" y="1703"/>
                    <a:pt x="566" y="1710"/>
                    <a:pt x="573" y="1716"/>
                  </a:cubicBezTo>
                  <a:cubicBezTo>
                    <a:pt x="551" y="1776"/>
                    <a:pt x="650" y="2013"/>
                    <a:pt x="705" y="2013"/>
                  </a:cubicBezTo>
                  <a:cubicBezTo>
                    <a:pt x="706" y="2013"/>
                    <a:pt x="707" y="2013"/>
                    <a:pt x="707" y="2013"/>
                  </a:cubicBezTo>
                  <a:cubicBezTo>
                    <a:pt x="773" y="2005"/>
                    <a:pt x="853" y="2023"/>
                    <a:pt x="904" y="1961"/>
                  </a:cubicBezTo>
                  <a:cubicBezTo>
                    <a:pt x="948" y="1946"/>
                    <a:pt x="989" y="1929"/>
                    <a:pt x="1032" y="1915"/>
                  </a:cubicBezTo>
                  <a:cubicBezTo>
                    <a:pt x="1056" y="1923"/>
                    <a:pt x="1077" y="1926"/>
                    <a:pt x="1096" y="1926"/>
                  </a:cubicBezTo>
                  <a:cubicBezTo>
                    <a:pt x="1168" y="1926"/>
                    <a:pt x="1206" y="1871"/>
                    <a:pt x="1234" y="1795"/>
                  </a:cubicBezTo>
                  <a:lnTo>
                    <a:pt x="1235" y="1795"/>
                  </a:lnTo>
                  <a:lnTo>
                    <a:pt x="1235" y="1791"/>
                  </a:lnTo>
                  <a:cubicBezTo>
                    <a:pt x="1299" y="1761"/>
                    <a:pt x="1338" y="1706"/>
                    <a:pt x="1378" y="1653"/>
                  </a:cubicBezTo>
                  <a:cubicBezTo>
                    <a:pt x="1510" y="1566"/>
                    <a:pt x="1527" y="1425"/>
                    <a:pt x="1542" y="1286"/>
                  </a:cubicBezTo>
                  <a:cubicBezTo>
                    <a:pt x="1574" y="1266"/>
                    <a:pt x="1579" y="1230"/>
                    <a:pt x="1588" y="1198"/>
                  </a:cubicBezTo>
                  <a:cubicBezTo>
                    <a:pt x="1588" y="1185"/>
                    <a:pt x="1586" y="1172"/>
                    <a:pt x="1586" y="1159"/>
                  </a:cubicBezTo>
                  <a:cubicBezTo>
                    <a:pt x="1660" y="1140"/>
                    <a:pt x="1640" y="1057"/>
                    <a:pt x="1683" y="1015"/>
                  </a:cubicBezTo>
                  <a:cubicBezTo>
                    <a:pt x="1781" y="953"/>
                    <a:pt x="1683" y="870"/>
                    <a:pt x="1703" y="799"/>
                  </a:cubicBezTo>
                  <a:cubicBezTo>
                    <a:pt x="1716" y="732"/>
                    <a:pt x="1782" y="709"/>
                    <a:pt x="1820" y="660"/>
                  </a:cubicBezTo>
                  <a:lnTo>
                    <a:pt x="1825" y="660"/>
                  </a:lnTo>
                  <a:cubicBezTo>
                    <a:pt x="1825" y="658"/>
                    <a:pt x="1825" y="658"/>
                    <a:pt x="1827" y="656"/>
                  </a:cubicBezTo>
                  <a:cubicBezTo>
                    <a:pt x="1829" y="656"/>
                    <a:pt x="1831" y="656"/>
                    <a:pt x="1833" y="656"/>
                  </a:cubicBezTo>
                  <a:cubicBezTo>
                    <a:pt x="1878" y="656"/>
                    <a:pt x="1900" y="624"/>
                    <a:pt x="1920" y="589"/>
                  </a:cubicBezTo>
                  <a:cubicBezTo>
                    <a:pt x="1952" y="572"/>
                    <a:pt x="1976" y="550"/>
                    <a:pt x="1989" y="517"/>
                  </a:cubicBezTo>
                  <a:cubicBezTo>
                    <a:pt x="1997" y="510"/>
                    <a:pt x="2004" y="502"/>
                    <a:pt x="2011" y="494"/>
                  </a:cubicBezTo>
                  <a:cubicBezTo>
                    <a:pt x="2016" y="495"/>
                    <a:pt x="2020" y="495"/>
                    <a:pt x="2025" y="495"/>
                  </a:cubicBezTo>
                  <a:cubicBezTo>
                    <a:pt x="2090" y="495"/>
                    <a:pt x="2054" y="424"/>
                    <a:pt x="2083" y="399"/>
                  </a:cubicBezTo>
                  <a:cubicBezTo>
                    <a:pt x="2130" y="372"/>
                    <a:pt x="2197" y="385"/>
                    <a:pt x="2225" y="323"/>
                  </a:cubicBezTo>
                  <a:cubicBezTo>
                    <a:pt x="2263" y="314"/>
                    <a:pt x="2293" y="277"/>
                    <a:pt x="2336" y="277"/>
                  </a:cubicBezTo>
                  <a:cubicBezTo>
                    <a:pt x="2339" y="277"/>
                    <a:pt x="2342" y="277"/>
                    <a:pt x="2345" y="277"/>
                  </a:cubicBezTo>
                  <a:cubicBezTo>
                    <a:pt x="2348" y="274"/>
                    <a:pt x="2349" y="273"/>
                    <a:pt x="2349" y="271"/>
                  </a:cubicBezTo>
                  <a:cubicBezTo>
                    <a:pt x="2372" y="244"/>
                    <a:pt x="2421" y="237"/>
                    <a:pt x="2415" y="186"/>
                  </a:cubicBezTo>
                  <a:cubicBezTo>
                    <a:pt x="2470" y="119"/>
                    <a:pt x="2427" y="78"/>
                    <a:pt x="2372" y="43"/>
                  </a:cubicBezTo>
                  <a:cubicBezTo>
                    <a:pt x="2351" y="31"/>
                    <a:pt x="2334" y="1"/>
                    <a:pt x="2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9"/>
            <p:cNvSpPr/>
            <p:nvPr/>
          </p:nvSpPr>
          <p:spPr>
            <a:xfrm>
              <a:off x="3499900" y="1816575"/>
              <a:ext cx="50825" cy="59975"/>
            </a:xfrm>
            <a:custGeom>
              <a:rect b="b" l="l" r="r" t="t"/>
              <a:pathLst>
                <a:path extrusionOk="0" h="2399" w="2033">
                  <a:moveTo>
                    <a:pt x="1727" y="1"/>
                  </a:moveTo>
                  <a:cubicBezTo>
                    <a:pt x="1671" y="1"/>
                    <a:pt x="1628" y="41"/>
                    <a:pt x="1581" y="66"/>
                  </a:cubicBezTo>
                  <a:cubicBezTo>
                    <a:pt x="1536" y="67"/>
                    <a:pt x="1499" y="80"/>
                    <a:pt x="1472" y="120"/>
                  </a:cubicBezTo>
                  <a:cubicBezTo>
                    <a:pt x="1333" y="142"/>
                    <a:pt x="1434" y="227"/>
                    <a:pt x="1427" y="283"/>
                  </a:cubicBezTo>
                  <a:cubicBezTo>
                    <a:pt x="1420" y="307"/>
                    <a:pt x="1413" y="332"/>
                    <a:pt x="1405" y="355"/>
                  </a:cubicBezTo>
                  <a:cubicBezTo>
                    <a:pt x="1398" y="410"/>
                    <a:pt x="1320" y="448"/>
                    <a:pt x="1375" y="516"/>
                  </a:cubicBezTo>
                  <a:cubicBezTo>
                    <a:pt x="1372" y="541"/>
                    <a:pt x="1371" y="564"/>
                    <a:pt x="1371" y="590"/>
                  </a:cubicBezTo>
                  <a:cubicBezTo>
                    <a:pt x="1356" y="605"/>
                    <a:pt x="1343" y="623"/>
                    <a:pt x="1329" y="638"/>
                  </a:cubicBezTo>
                  <a:cubicBezTo>
                    <a:pt x="1293" y="649"/>
                    <a:pt x="1282" y="672"/>
                    <a:pt x="1282" y="708"/>
                  </a:cubicBezTo>
                  <a:cubicBezTo>
                    <a:pt x="1264" y="741"/>
                    <a:pt x="1250" y="772"/>
                    <a:pt x="1234" y="804"/>
                  </a:cubicBezTo>
                  <a:cubicBezTo>
                    <a:pt x="1198" y="818"/>
                    <a:pt x="1218" y="850"/>
                    <a:pt x="1211" y="874"/>
                  </a:cubicBezTo>
                  <a:cubicBezTo>
                    <a:pt x="1189" y="906"/>
                    <a:pt x="1162" y="935"/>
                    <a:pt x="1162" y="978"/>
                  </a:cubicBezTo>
                  <a:cubicBezTo>
                    <a:pt x="1139" y="997"/>
                    <a:pt x="1118" y="1013"/>
                    <a:pt x="1095" y="1030"/>
                  </a:cubicBezTo>
                  <a:cubicBezTo>
                    <a:pt x="1012" y="1073"/>
                    <a:pt x="989" y="1142"/>
                    <a:pt x="1002" y="1228"/>
                  </a:cubicBezTo>
                  <a:cubicBezTo>
                    <a:pt x="1018" y="1287"/>
                    <a:pt x="946" y="1315"/>
                    <a:pt x="953" y="1371"/>
                  </a:cubicBezTo>
                  <a:cubicBezTo>
                    <a:pt x="923" y="1387"/>
                    <a:pt x="889" y="1400"/>
                    <a:pt x="880" y="1439"/>
                  </a:cubicBezTo>
                  <a:cubicBezTo>
                    <a:pt x="830" y="1545"/>
                    <a:pt x="866" y="1662"/>
                    <a:pt x="840" y="1771"/>
                  </a:cubicBezTo>
                  <a:cubicBezTo>
                    <a:pt x="824" y="1803"/>
                    <a:pt x="807" y="1833"/>
                    <a:pt x="789" y="1863"/>
                  </a:cubicBezTo>
                  <a:cubicBezTo>
                    <a:pt x="728" y="1915"/>
                    <a:pt x="663" y="1970"/>
                    <a:pt x="599" y="2021"/>
                  </a:cubicBezTo>
                  <a:cubicBezTo>
                    <a:pt x="565" y="2036"/>
                    <a:pt x="528" y="2044"/>
                    <a:pt x="505" y="2077"/>
                  </a:cubicBezTo>
                  <a:cubicBezTo>
                    <a:pt x="480" y="2085"/>
                    <a:pt x="450" y="2073"/>
                    <a:pt x="434" y="2102"/>
                  </a:cubicBezTo>
                  <a:cubicBezTo>
                    <a:pt x="385" y="2145"/>
                    <a:pt x="292" y="2108"/>
                    <a:pt x="269" y="2194"/>
                  </a:cubicBezTo>
                  <a:cubicBezTo>
                    <a:pt x="260" y="2194"/>
                    <a:pt x="250" y="2195"/>
                    <a:pt x="241" y="2195"/>
                  </a:cubicBezTo>
                  <a:cubicBezTo>
                    <a:pt x="180" y="2170"/>
                    <a:pt x="134" y="2156"/>
                    <a:pt x="99" y="2156"/>
                  </a:cubicBezTo>
                  <a:cubicBezTo>
                    <a:pt x="31" y="2156"/>
                    <a:pt x="7" y="2210"/>
                    <a:pt x="1" y="2332"/>
                  </a:cubicBezTo>
                  <a:cubicBezTo>
                    <a:pt x="38" y="2318"/>
                    <a:pt x="72" y="2292"/>
                    <a:pt x="114" y="2292"/>
                  </a:cubicBezTo>
                  <a:cubicBezTo>
                    <a:pt x="116" y="2292"/>
                    <a:pt x="118" y="2292"/>
                    <a:pt x="120" y="2292"/>
                  </a:cubicBezTo>
                  <a:cubicBezTo>
                    <a:pt x="140" y="2315"/>
                    <a:pt x="168" y="2313"/>
                    <a:pt x="192" y="2315"/>
                  </a:cubicBezTo>
                  <a:cubicBezTo>
                    <a:pt x="220" y="2345"/>
                    <a:pt x="261" y="2339"/>
                    <a:pt x="293" y="2354"/>
                  </a:cubicBezTo>
                  <a:cubicBezTo>
                    <a:pt x="313" y="2357"/>
                    <a:pt x="335" y="2360"/>
                    <a:pt x="355" y="2361"/>
                  </a:cubicBezTo>
                  <a:cubicBezTo>
                    <a:pt x="402" y="2366"/>
                    <a:pt x="449" y="2399"/>
                    <a:pt x="496" y="2399"/>
                  </a:cubicBezTo>
                  <a:cubicBezTo>
                    <a:pt x="522" y="2399"/>
                    <a:pt x="548" y="2389"/>
                    <a:pt x="574" y="2358"/>
                  </a:cubicBezTo>
                  <a:lnTo>
                    <a:pt x="574" y="2324"/>
                  </a:lnTo>
                  <a:cubicBezTo>
                    <a:pt x="621" y="2313"/>
                    <a:pt x="650" y="2279"/>
                    <a:pt x="677" y="2243"/>
                  </a:cubicBezTo>
                  <a:cubicBezTo>
                    <a:pt x="706" y="2223"/>
                    <a:pt x="728" y="2198"/>
                    <a:pt x="742" y="2167"/>
                  </a:cubicBezTo>
                  <a:cubicBezTo>
                    <a:pt x="756" y="2136"/>
                    <a:pt x="771" y="2108"/>
                    <a:pt x="785" y="2077"/>
                  </a:cubicBezTo>
                  <a:cubicBezTo>
                    <a:pt x="833" y="2076"/>
                    <a:pt x="844" y="2040"/>
                    <a:pt x="854" y="2001"/>
                  </a:cubicBezTo>
                  <a:cubicBezTo>
                    <a:pt x="936" y="1977"/>
                    <a:pt x="1015" y="1951"/>
                    <a:pt x="1096" y="1928"/>
                  </a:cubicBezTo>
                  <a:lnTo>
                    <a:pt x="1404" y="1857"/>
                  </a:lnTo>
                  <a:cubicBezTo>
                    <a:pt x="1444" y="1840"/>
                    <a:pt x="1505" y="1857"/>
                    <a:pt x="1523" y="1798"/>
                  </a:cubicBezTo>
                  <a:cubicBezTo>
                    <a:pt x="1634" y="1788"/>
                    <a:pt x="1749" y="1784"/>
                    <a:pt x="1759" y="1633"/>
                  </a:cubicBezTo>
                  <a:cubicBezTo>
                    <a:pt x="1843" y="1584"/>
                    <a:pt x="1790" y="1476"/>
                    <a:pt x="1853" y="1418"/>
                  </a:cubicBezTo>
                  <a:lnTo>
                    <a:pt x="1929" y="1230"/>
                  </a:lnTo>
                  <a:cubicBezTo>
                    <a:pt x="1990" y="1164"/>
                    <a:pt x="1918" y="1100"/>
                    <a:pt x="1923" y="1036"/>
                  </a:cubicBezTo>
                  <a:cubicBezTo>
                    <a:pt x="1923" y="1020"/>
                    <a:pt x="1922" y="1004"/>
                    <a:pt x="1922" y="987"/>
                  </a:cubicBezTo>
                  <a:cubicBezTo>
                    <a:pt x="1916" y="951"/>
                    <a:pt x="1909" y="915"/>
                    <a:pt x="1903" y="879"/>
                  </a:cubicBezTo>
                  <a:cubicBezTo>
                    <a:pt x="1958" y="879"/>
                    <a:pt x="1975" y="836"/>
                    <a:pt x="1984" y="798"/>
                  </a:cubicBezTo>
                  <a:cubicBezTo>
                    <a:pt x="2004" y="723"/>
                    <a:pt x="2027" y="646"/>
                    <a:pt x="2016" y="566"/>
                  </a:cubicBezTo>
                  <a:cubicBezTo>
                    <a:pt x="2011" y="512"/>
                    <a:pt x="2033" y="453"/>
                    <a:pt x="1990" y="402"/>
                  </a:cubicBezTo>
                  <a:cubicBezTo>
                    <a:pt x="1988" y="332"/>
                    <a:pt x="1987" y="260"/>
                    <a:pt x="1984" y="191"/>
                  </a:cubicBezTo>
                  <a:cubicBezTo>
                    <a:pt x="1953" y="67"/>
                    <a:pt x="1883" y="3"/>
                    <a:pt x="1780" y="3"/>
                  </a:cubicBezTo>
                  <a:cubicBezTo>
                    <a:pt x="1771" y="3"/>
                    <a:pt x="1763" y="3"/>
                    <a:pt x="1754" y="4"/>
                  </a:cubicBezTo>
                  <a:cubicBezTo>
                    <a:pt x="1744" y="2"/>
                    <a:pt x="1735" y="1"/>
                    <a:pt x="1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9"/>
            <p:cNvSpPr/>
            <p:nvPr/>
          </p:nvSpPr>
          <p:spPr>
            <a:xfrm>
              <a:off x="3400800" y="1864375"/>
              <a:ext cx="36800" cy="38250"/>
            </a:xfrm>
            <a:custGeom>
              <a:rect b="b" l="l" r="r" t="t"/>
              <a:pathLst>
                <a:path extrusionOk="0" h="1530" w="1472">
                  <a:moveTo>
                    <a:pt x="1296" y="1"/>
                  </a:moveTo>
                  <a:cubicBezTo>
                    <a:pt x="1283" y="1"/>
                    <a:pt x="1269" y="7"/>
                    <a:pt x="1255" y="22"/>
                  </a:cubicBezTo>
                  <a:cubicBezTo>
                    <a:pt x="1212" y="45"/>
                    <a:pt x="1175" y="72"/>
                    <a:pt x="1231" y="121"/>
                  </a:cubicBezTo>
                  <a:cubicBezTo>
                    <a:pt x="1223" y="144"/>
                    <a:pt x="1208" y="160"/>
                    <a:pt x="1186" y="168"/>
                  </a:cubicBezTo>
                  <a:cubicBezTo>
                    <a:pt x="1130" y="153"/>
                    <a:pt x="1075" y="137"/>
                    <a:pt x="1021" y="121"/>
                  </a:cubicBezTo>
                  <a:cubicBezTo>
                    <a:pt x="1002" y="101"/>
                    <a:pt x="984" y="95"/>
                    <a:pt x="966" y="95"/>
                  </a:cubicBezTo>
                  <a:cubicBezTo>
                    <a:pt x="930" y="95"/>
                    <a:pt x="894" y="121"/>
                    <a:pt x="859" y="121"/>
                  </a:cubicBezTo>
                  <a:cubicBezTo>
                    <a:pt x="858" y="121"/>
                    <a:pt x="856" y="121"/>
                    <a:pt x="855" y="121"/>
                  </a:cubicBezTo>
                  <a:cubicBezTo>
                    <a:pt x="799" y="96"/>
                    <a:pt x="737" y="135"/>
                    <a:pt x="678" y="65"/>
                  </a:cubicBezTo>
                  <a:cubicBezTo>
                    <a:pt x="660" y="43"/>
                    <a:pt x="627" y="36"/>
                    <a:pt x="589" y="36"/>
                  </a:cubicBezTo>
                  <a:cubicBezTo>
                    <a:pt x="538" y="36"/>
                    <a:pt x="478" y="48"/>
                    <a:pt x="431" y="53"/>
                  </a:cubicBezTo>
                  <a:cubicBezTo>
                    <a:pt x="423" y="53"/>
                    <a:pt x="410" y="75"/>
                    <a:pt x="412" y="81"/>
                  </a:cubicBezTo>
                  <a:cubicBezTo>
                    <a:pt x="462" y="165"/>
                    <a:pt x="382" y="247"/>
                    <a:pt x="409" y="331"/>
                  </a:cubicBezTo>
                  <a:cubicBezTo>
                    <a:pt x="367" y="380"/>
                    <a:pt x="330" y="432"/>
                    <a:pt x="265" y="453"/>
                  </a:cubicBezTo>
                  <a:cubicBezTo>
                    <a:pt x="223" y="494"/>
                    <a:pt x="192" y="547"/>
                    <a:pt x="126" y="547"/>
                  </a:cubicBezTo>
                  <a:cubicBezTo>
                    <a:pt x="120" y="547"/>
                    <a:pt x="114" y="546"/>
                    <a:pt x="107" y="545"/>
                  </a:cubicBezTo>
                  <a:cubicBezTo>
                    <a:pt x="104" y="545"/>
                    <a:pt x="101" y="545"/>
                    <a:pt x="98" y="545"/>
                  </a:cubicBezTo>
                  <a:cubicBezTo>
                    <a:pt x="72" y="545"/>
                    <a:pt x="73" y="569"/>
                    <a:pt x="82" y="591"/>
                  </a:cubicBezTo>
                  <a:cubicBezTo>
                    <a:pt x="87" y="635"/>
                    <a:pt x="18" y="672"/>
                    <a:pt x="75" y="718"/>
                  </a:cubicBezTo>
                  <a:lnTo>
                    <a:pt x="75" y="751"/>
                  </a:lnTo>
                  <a:cubicBezTo>
                    <a:pt x="56" y="819"/>
                    <a:pt x="0" y="891"/>
                    <a:pt x="100" y="944"/>
                  </a:cubicBezTo>
                  <a:cubicBezTo>
                    <a:pt x="97" y="951"/>
                    <a:pt x="97" y="957"/>
                    <a:pt x="100" y="964"/>
                  </a:cubicBezTo>
                  <a:cubicBezTo>
                    <a:pt x="71" y="1030"/>
                    <a:pt x="143" y="1059"/>
                    <a:pt x="153" y="1109"/>
                  </a:cubicBezTo>
                  <a:cubicBezTo>
                    <a:pt x="161" y="1137"/>
                    <a:pt x="164" y="1166"/>
                    <a:pt x="190" y="1183"/>
                  </a:cubicBezTo>
                  <a:cubicBezTo>
                    <a:pt x="210" y="1212"/>
                    <a:pt x="226" y="1243"/>
                    <a:pt x="267" y="1248"/>
                  </a:cubicBezTo>
                  <a:cubicBezTo>
                    <a:pt x="297" y="1274"/>
                    <a:pt x="330" y="1297"/>
                    <a:pt x="360" y="1321"/>
                  </a:cubicBezTo>
                  <a:cubicBezTo>
                    <a:pt x="433" y="1373"/>
                    <a:pt x="481" y="1468"/>
                    <a:pt x="583" y="1468"/>
                  </a:cubicBezTo>
                  <a:cubicBezTo>
                    <a:pt x="594" y="1468"/>
                    <a:pt x="605" y="1467"/>
                    <a:pt x="618" y="1465"/>
                  </a:cubicBezTo>
                  <a:cubicBezTo>
                    <a:pt x="622" y="1468"/>
                    <a:pt x="626" y="1469"/>
                    <a:pt x="629" y="1471"/>
                  </a:cubicBezTo>
                  <a:cubicBezTo>
                    <a:pt x="675" y="1489"/>
                    <a:pt x="718" y="1507"/>
                    <a:pt x="764" y="1521"/>
                  </a:cubicBezTo>
                  <a:cubicBezTo>
                    <a:pt x="780" y="1527"/>
                    <a:pt x="795" y="1530"/>
                    <a:pt x="807" y="1530"/>
                  </a:cubicBezTo>
                  <a:cubicBezTo>
                    <a:pt x="837" y="1530"/>
                    <a:pt x="858" y="1512"/>
                    <a:pt x="857" y="1463"/>
                  </a:cubicBezTo>
                  <a:cubicBezTo>
                    <a:pt x="858" y="1433"/>
                    <a:pt x="877" y="1413"/>
                    <a:pt x="894" y="1394"/>
                  </a:cubicBezTo>
                  <a:cubicBezTo>
                    <a:pt x="915" y="1410"/>
                    <a:pt x="930" y="1417"/>
                    <a:pt x="942" y="1417"/>
                  </a:cubicBezTo>
                  <a:cubicBezTo>
                    <a:pt x="968" y="1417"/>
                    <a:pt x="977" y="1384"/>
                    <a:pt x="982" y="1345"/>
                  </a:cubicBezTo>
                  <a:lnTo>
                    <a:pt x="992" y="1345"/>
                  </a:lnTo>
                  <a:cubicBezTo>
                    <a:pt x="1004" y="1358"/>
                    <a:pt x="1016" y="1363"/>
                    <a:pt x="1026" y="1363"/>
                  </a:cubicBezTo>
                  <a:cubicBezTo>
                    <a:pt x="1060" y="1363"/>
                    <a:pt x="1086" y="1313"/>
                    <a:pt x="1120" y="1313"/>
                  </a:cubicBezTo>
                  <a:cubicBezTo>
                    <a:pt x="1126" y="1313"/>
                    <a:pt x="1132" y="1315"/>
                    <a:pt x="1139" y="1318"/>
                  </a:cubicBezTo>
                  <a:cubicBezTo>
                    <a:pt x="1229" y="1315"/>
                    <a:pt x="1310" y="1301"/>
                    <a:pt x="1298" y="1180"/>
                  </a:cubicBezTo>
                  <a:cubicBezTo>
                    <a:pt x="1326" y="1128"/>
                    <a:pt x="1431" y="1125"/>
                    <a:pt x="1405" y="1050"/>
                  </a:cubicBezTo>
                  <a:cubicBezTo>
                    <a:pt x="1383" y="987"/>
                    <a:pt x="1411" y="935"/>
                    <a:pt x="1402" y="878"/>
                  </a:cubicBezTo>
                  <a:cubicBezTo>
                    <a:pt x="1407" y="874"/>
                    <a:pt x="1414" y="873"/>
                    <a:pt x="1420" y="873"/>
                  </a:cubicBezTo>
                  <a:cubicBezTo>
                    <a:pt x="1428" y="873"/>
                    <a:pt x="1436" y="875"/>
                    <a:pt x="1444" y="875"/>
                  </a:cubicBezTo>
                  <a:cubicBezTo>
                    <a:pt x="1456" y="875"/>
                    <a:pt x="1467" y="871"/>
                    <a:pt x="1470" y="852"/>
                  </a:cubicBezTo>
                  <a:cubicBezTo>
                    <a:pt x="1471" y="826"/>
                    <a:pt x="1441" y="802"/>
                    <a:pt x="1419" y="780"/>
                  </a:cubicBezTo>
                  <a:cubicBezTo>
                    <a:pt x="1419" y="750"/>
                    <a:pt x="1419" y="719"/>
                    <a:pt x="1421" y="689"/>
                  </a:cubicBezTo>
                  <a:cubicBezTo>
                    <a:pt x="1467" y="646"/>
                    <a:pt x="1432" y="612"/>
                    <a:pt x="1416" y="567"/>
                  </a:cubicBezTo>
                  <a:cubicBezTo>
                    <a:pt x="1390" y="498"/>
                    <a:pt x="1287" y="483"/>
                    <a:pt x="1306" y="390"/>
                  </a:cubicBezTo>
                  <a:cubicBezTo>
                    <a:pt x="1323" y="345"/>
                    <a:pt x="1342" y="298"/>
                    <a:pt x="1304" y="253"/>
                  </a:cubicBezTo>
                  <a:cubicBezTo>
                    <a:pt x="1304" y="224"/>
                    <a:pt x="1267" y="194"/>
                    <a:pt x="1326" y="167"/>
                  </a:cubicBezTo>
                  <a:cubicBezTo>
                    <a:pt x="1370" y="145"/>
                    <a:pt x="1356" y="82"/>
                    <a:pt x="1343" y="42"/>
                  </a:cubicBezTo>
                  <a:cubicBezTo>
                    <a:pt x="1336" y="20"/>
                    <a:pt x="1319" y="1"/>
                    <a:pt x="12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9"/>
            <p:cNvSpPr/>
            <p:nvPr/>
          </p:nvSpPr>
          <p:spPr>
            <a:xfrm>
              <a:off x="3226850" y="1890600"/>
              <a:ext cx="22650" cy="18825"/>
            </a:xfrm>
            <a:custGeom>
              <a:rect b="b" l="l" r="r" t="t"/>
              <a:pathLst>
                <a:path extrusionOk="0" h="753" w="906">
                  <a:moveTo>
                    <a:pt x="744" y="0"/>
                  </a:moveTo>
                  <a:cubicBezTo>
                    <a:pt x="722" y="0"/>
                    <a:pt x="699" y="10"/>
                    <a:pt x="677" y="23"/>
                  </a:cubicBezTo>
                  <a:cubicBezTo>
                    <a:pt x="673" y="22"/>
                    <a:pt x="669" y="22"/>
                    <a:pt x="665" y="22"/>
                  </a:cubicBezTo>
                  <a:cubicBezTo>
                    <a:pt x="638" y="22"/>
                    <a:pt x="621" y="40"/>
                    <a:pt x="614" y="66"/>
                  </a:cubicBezTo>
                  <a:cubicBezTo>
                    <a:pt x="510" y="68"/>
                    <a:pt x="555" y="155"/>
                    <a:pt x="532" y="206"/>
                  </a:cubicBezTo>
                  <a:cubicBezTo>
                    <a:pt x="528" y="205"/>
                    <a:pt x="524" y="205"/>
                    <a:pt x="520" y="205"/>
                  </a:cubicBezTo>
                  <a:cubicBezTo>
                    <a:pt x="476" y="205"/>
                    <a:pt x="459" y="243"/>
                    <a:pt x="438" y="275"/>
                  </a:cubicBezTo>
                  <a:cubicBezTo>
                    <a:pt x="399" y="285"/>
                    <a:pt x="360" y="296"/>
                    <a:pt x="323" y="309"/>
                  </a:cubicBezTo>
                  <a:cubicBezTo>
                    <a:pt x="268" y="299"/>
                    <a:pt x="212" y="291"/>
                    <a:pt x="159" y="282"/>
                  </a:cubicBezTo>
                  <a:cubicBezTo>
                    <a:pt x="139" y="281"/>
                    <a:pt x="117" y="281"/>
                    <a:pt x="97" y="278"/>
                  </a:cubicBezTo>
                  <a:cubicBezTo>
                    <a:pt x="8" y="295"/>
                    <a:pt x="57" y="374"/>
                    <a:pt x="35" y="420"/>
                  </a:cubicBezTo>
                  <a:cubicBezTo>
                    <a:pt x="1" y="461"/>
                    <a:pt x="32" y="475"/>
                    <a:pt x="61" y="491"/>
                  </a:cubicBezTo>
                  <a:lnTo>
                    <a:pt x="64" y="491"/>
                  </a:lnTo>
                  <a:cubicBezTo>
                    <a:pt x="126" y="543"/>
                    <a:pt x="208" y="507"/>
                    <a:pt x="275" y="535"/>
                  </a:cubicBezTo>
                  <a:cubicBezTo>
                    <a:pt x="278" y="535"/>
                    <a:pt x="281" y="534"/>
                    <a:pt x="283" y="534"/>
                  </a:cubicBezTo>
                  <a:cubicBezTo>
                    <a:pt x="306" y="534"/>
                    <a:pt x="328" y="557"/>
                    <a:pt x="350" y="557"/>
                  </a:cubicBezTo>
                  <a:cubicBezTo>
                    <a:pt x="360" y="557"/>
                    <a:pt x="370" y="552"/>
                    <a:pt x="381" y="540"/>
                  </a:cubicBezTo>
                  <a:cubicBezTo>
                    <a:pt x="399" y="561"/>
                    <a:pt x="419" y="580"/>
                    <a:pt x="440" y="602"/>
                  </a:cubicBezTo>
                  <a:cubicBezTo>
                    <a:pt x="404" y="659"/>
                    <a:pt x="448" y="671"/>
                    <a:pt x="488" y="684"/>
                  </a:cubicBezTo>
                  <a:lnTo>
                    <a:pt x="488" y="681"/>
                  </a:lnTo>
                  <a:cubicBezTo>
                    <a:pt x="504" y="705"/>
                    <a:pt x="519" y="730"/>
                    <a:pt x="534" y="753"/>
                  </a:cubicBezTo>
                  <a:lnTo>
                    <a:pt x="582" y="753"/>
                  </a:lnTo>
                  <a:cubicBezTo>
                    <a:pt x="591" y="741"/>
                    <a:pt x="599" y="727"/>
                    <a:pt x="611" y="714"/>
                  </a:cubicBezTo>
                  <a:cubicBezTo>
                    <a:pt x="612" y="708"/>
                    <a:pt x="614" y="705"/>
                    <a:pt x="614" y="699"/>
                  </a:cubicBezTo>
                  <a:cubicBezTo>
                    <a:pt x="627" y="648"/>
                    <a:pt x="640" y="594"/>
                    <a:pt x="651" y="541"/>
                  </a:cubicBezTo>
                  <a:cubicBezTo>
                    <a:pt x="655" y="534"/>
                    <a:pt x="655" y="527"/>
                    <a:pt x="654" y="518"/>
                  </a:cubicBezTo>
                  <a:cubicBezTo>
                    <a:pt x="641" y="442"/>
                    <a:pt x="737" y="462"/>
                    <a:pt x="749" y="407"/>
                  </a:cubicBezTo>
                  <a:cubicBezTo>
                    <a:pt x="749" y="399"/>
                    <a:pt x="747" y="389"/>
                    <a:pt x="747" y="378"/>
                  </a:cubicBezTo>
                  <a:cubicBezTo>
                    <a:pt x="792" y="361"/>
                    <a:pt x="822" y="332"/>
                    <a:pt x="815" y="278"/>
                  </a:cubicBezTo>
                  <a:cubicBezTo>
                    <a:pt x="834" y="255"/>
                    <a:pt x="851" y="232"/>
                    <a:pt x="870" y="210"/>
                  </a:cubicBezTo>
                  <a:cubicBezTo>
                    <a:pt x="901" y="173"/>
                    <a:pt x="906" y="141"/>
                    <a:pt x="863" y="112"/>
                  </a:cubicBezTo>
                  <a:cubicBezTo>
                    <a:pt x="837" y="83"/>
                    <a:pt x="863" y="19"/>
                    <a:pt x="798" y="19"/>
                  </a:cubicBezTo>
                  <a:cubicBezTo>
                    <a:pt x="796" y="19"/>
                    <a:pt x="795" y="19"/>
                    <a:pt x="794" y="19"/>
                  </a:cubicBezTo>
                  <a:cubicBezTo>
                    <a:pt x="777" y="6"/>
                    <a:pt x="761" y="0"/>
                    <a:pt x="7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0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0"/>
          <p:cNvSpPr txBox="1"/>
          <p:nvPr>
            <p:ph idx="1" type="body"/>
          </p:nvPr>
        </p:nvSpPr>
        <p:spPr>
          <a:xfrm>
            <a:off x="720000" y="1860300"/>
            <a:ext cx="4503600" cy="22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9" name="Google Shape;359;p20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60" name="Google Shape;360;p20"/>
          <p:cNvGrpSpPr/>
          <p:nvPr/>
        </p:nvGrpSpPr>
        <p:grpSpPr>
          <a:xfrm>
            <a:off x="5519198" y="2"/>
            <a:ext cx="3624809" cy="5146814"/>
            <a:chOff x="5519198" y="2"/>
            <a:chExt cx="3624809" cy="5146814"/>
          </a:xfrm>
        </p:grpSpPr>
        <p:sp>
          <p:nvSpPr>
            <p:cNvPr id="361" name="Google Shape;361;p20"/>
            <p:cNvSpPr/>
            <p:nvPr/>
          </p:nvSpPr>
          <p:spPr>
            <a:xfrm rot="5400000">
              <a:off x="5973600" y="1976425"/>
              <a:ext cx="3238960" cy="3101824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0"/>
            <p:cNvSpPr/>
            <p:nvPr/>
          </p:nvSpPr>
          <p:spPr>
            <a:xfrm rot="5400000">
              <a:off x="6968189" y="2970904"/>
              <a:ext cx="2520970" cy="1830635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0"/>
            <p:cNvSpPr/>
            <p:nvPr/>
          </p:nvSpPr>
          <p:spPr>
            <a:xfrm rot="10800000">
              <a:off x="5519198" y="2"/>
              <a:ext cx="3624809" cy="922098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oogle Shape;365;p21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366" name="Google Shape;366;p21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1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1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1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1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1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1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1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1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1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1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1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1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7" name="Google Shape;447;p21"/>
          <p:cNvSpPr txBox="1"/>
          <p:nvPr>
            <p:ph type="title"/>
          </p:nvPr>
        </p:nvSpPr>
        <p:spPr>
          <a:xfrm>
            <a:off x="1945050" y="1496400"/>
            <a:ext cx="52539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448" name="Google Shape;448;p21"/>
          <p:cNvGrpSpPr/>
          <p:nvPr/>
        </p:nvGrpSpPr>
        <p:grpSpPr>
          <a:xfrm>
            <a:off x="235103" y="2731626"/>
            <a:ext cx="8671047" cy="2203559"/>
            <a:chOff x="235103" y="2731626"/>
            <a:chExt cx="8671047" cy="2203559"/>
          </a:xfrm>
        </p:grpSpPr>
        <p:sp>
          <p:nvSpPr>
            <p:cNvPr id="449" name="Google Shape;449;p21"/>
            <p:cNvSpPr/>
            <p:nvPr/>
          </p:nvSpPr>
          <p:spPr>
            <a:xfrm>
              <a:off x="235103" y="4398359"/>
              <a:ext cx="2110270" cy="536822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 rot="5400000">
              <a:off x="6749240" y="2778275"/>
              <a:ext cx="2203559" cy="2110262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1"/>
            <p:cNvSpPr/>
            <p:nvPr/>
          </p:nvSpPr>
          <p:spPr>
            <a:xfrm rot="5400000">
              <a:off x="7425888" y="3454913"/>
              <a:ext cx="1715090" cy="1245435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" name="Google Shape;453;p22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454" name="Google Shape;454;p22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2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2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2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2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2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2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2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2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2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2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2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2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2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2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2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2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2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2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2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2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2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2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2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2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2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2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2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2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2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2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2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2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2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2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2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2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2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2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2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2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2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2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2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2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2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2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2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2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2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2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2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2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2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2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5" name="Google Shape;535;p22"/>
          <p:cNvSpPr txBox="1"/>
          <p:nvPr>
            <p:ph idx="1" type="subTitle"/>
          </p:nvPr>
        </p:nvSpPr>
        <p:spPr>
          <a:xfrm rot="230">
            <a:off x="2325150" y="2875112"/>
            <a:ext cx="44937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36" name="Google Shape;536;p22"/>
          <p:cNvSpPr txBox="1"/>
          <p:nvPr>
            <p:ph type="title"/>
          </p:nvPr>
        </p:nvSpPr>
        <p:spPr>
          <a:xfrm>
            <a:off x="1917594" y="1070647"/>
            <a:ext cx="5308800" cy="195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37" name="Google Shape;537;p22"/>
          <p:cNvGrpSpPr/>
          <p:nvPr/>
        </p:nvGrpSpPr>
        <p:grpSpPr>
          <a:xfrm>
            <a:off x="235090" y="199485"/>
            <a:ext cx="8679057" cy="4735139"/>
            <a:chOff x="235090" y="199485"/>
            <a:chExt cx="8679057" cy="4735139"/>
          </a:xfrm>
        </p:grpSpPr>
        <p:sp>
          <p:nvSpPr>
            <p:cNvPr id="538" name="Google Shape;538;p22"/>
            <p:cNvSpPr/>
            <p:nvPr/>
          </p:nvSpPr>
          <p:spPr>
            <a:xfrm flipH="1">
              <a:off x="6029713" y="4200845"/>
              <a:ext cx="2884434" cy="733779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2"/>
            <p:cNvSpPr/>
            <p:nvPr/>
          </p:nvSpPr>
          <p:spPr>
            <a:xfrm flipH="1">
              <a:off x="235090" y="199485"/>
              <a:ext cx="1741727" cy="1264777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23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542" name="Google Shape;542;p23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3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3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3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3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3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3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3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3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3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3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3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3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3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3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3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3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3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3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3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3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3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3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3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3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3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3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3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3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3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3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3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3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3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3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3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3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3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3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3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3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3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3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3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3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3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3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3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3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3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3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3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3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3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3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3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3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3" name="Google Shape;623;p23"/>
          <p:cNvSpPr/>
          <p:nvPr>
            <p:ph idx="2" type="pic"/>
          </p:nvPr>
        </p:nvSpPr>
        <p:spPr>
          <a:xfrm>
            <a:off x="235300" y="205775"/>
            <a:ext cx="8673300" cy="4731900"/>
          </a:xfrm>
          <a:prstGeom prst="rect">
            <a:avLst/>
          </a:prstGeom>
          <a:noFill/>
          <a:ln>
            <a:noFill/>
          </a:ln>
        </p:spPr>
      </p:sp>
      <p:sp>
        <p:nvSpPr>
          <p:cNvPr id="624" name="Google Shape;624;p23"/>
          <p:cNvSpPr txBox="1"/>
          <p:nvPr>
            <p:ph type="title"/>
          </p:nvPr>
        </p:nvSpPr>
        <p:spPr>
          <a:xfrm>
            <a:off x="720000" y="4013400"/>
            <a:ext cx="7704000" cy="59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Google Shape;626;p24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627" name="Google Shape;627;p24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4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4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4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4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4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4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4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4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4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4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4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4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4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4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4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4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4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4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4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4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4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4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4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4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4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4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4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4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4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4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4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4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4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4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4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4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4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4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4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4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4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4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4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4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4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4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4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4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4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4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8" name="Google Shape;708;p24"/>
          <p:cNvSpPr txBox="1"/>
          <p:nvPr>
            <p:ph idx="1" type="subTitle"/>
          </p:nvPr>
        </p:nvSpPr>
        <p:spPr>
          <a:xfrm>
            <a:off x="2327951" y="3079500"/>
            <a:ext cx="4488600" cy="44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09" name="Google Shape;709;p24"/>
          <p:cNvSpPr txBox="1"/>
          <p:nvPr>
            <p:ph hasCustomPrompt="1" type="title"/>
          </p:nvPr>
        </p:nvSpPr>
        <p:spPr>
          <a:xfrm rot="288">
            <a:off x="991667" y="1623888"/>
            <a:ext cx="7161300" cy="145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grpSp>
        <p:nvGrpSpPr>
          <p:cNvPr id="710" name="Google Shape;710;p24"/>
          <p:cNvGrpSpPr/>
          <p:nvPr/>
        </p:nvGrpSpPr>
        <p:grpSpPr>
          <a:xfrm>
            <a:off x="235106" y="197650"/>
            <a:ext cx="8670226" cy="4743769"/>
            <a:chOff x="235106" y="197650"/>
            <a:chExt cx="8670226" cy="4743769"/>
          </a:xfrm>
        </p:grpSpPr>
        <p:sp>
          <p:nvSpPr>
            <p:cNvPr id="711" name="Google Shape;711;p24"/>
            <p:cNvSpPr/>
            <p:nvPr/>
          </p:nvSpPr>
          <p:spPr>
            <a:xfrm rot="-5400000">
              <a:off x="6780930" y="2810828"/>
              <a:ext cx="3387161" cy="861644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4"/>
            <p:cNvSpPr/>
            <p:nvPr/>
          </p:nvSpPr>
          <p:spPr>
            <a:xfrm rot="10800000">
              <a:off x="235106" y="3575819"/>
              <a:ext cx="1425975" cy="1365600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4"/>
            <p:cNvSpPr/>
            <p:nvPr/>
          </p:nvSpPr>
          <p:spPr>
            <a:xfrm>
              <a:off x="7436396" y="197650"/>
              <a:ext cx="1468920" cy="1066675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26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26"/>
          <p:cNvSpPr txBox="1"/>
          <p:nvPr>
            <p:ph hasCustomPrompt="1" type="title"/>
          </p:nvPr>
        </p:nvSpPr>
        <p:spPr>
          <a:xfrm rot="2709">
            <a:off x="928800" y="1599875"/>
            <a:ext cx="7614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2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8" name="Google Shape;718;p26"/>
          <p:cNvSpPr txBox="1"/>
          <p:nvPr>
            <p:ph idx="1" type="subTitle"/>
          </p:nvPr>
        </p:nvSpPr>
        <p:spPr>
          <a:xfrm>
            <a:off x="1690100" y="2126532"/>
            <a:ext cx="26256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9" name="Google Shape;719;p26"/>
          <p:cNvSpPr txBox="1"/>
          <p:nvPr>
            <p:ph hasCustomPrompt="1" idx="2" type="title"/>
          </p:nvPr>
        </p:nvSpPr>
        <p:spPr>
          <a:xfrm rot="2709">
            <a:off x="928800" y="3311575"/>
            <a:ext cx="7614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2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0" name="Google Shape;720;p26"/>
          <p:cNvSpPr txBox="1"/>
          <p:nvPr>
            <p:ph idx="3" type="subTitle"/>
          </p:nvPr>
        </p:nvSpPr>
        <p:spPr>
          <a:xfrm>
            <a:off x="1690100" y="3838327"/>
            <a:ext cx="26256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1" name="Google Shape;721;p26"/>
          <p:cNvSpPr txBox="1"/>
          <p:nvPr>
            <p:ph hasCustomPrompt="1" idx="4" type="title"/>
          </p:nvPr>
        </p:nvSpPr>
        <p:spPr>
          <a:xfrm rot="2709">
            <a:off x="4828200" y="1599875"/>
            <a:ext cx="7614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2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2" name="Google Shape;722;p26"/>
          <p:cNvSpPr txBox="1"/>
          <p:nvPr>
            <p:ph idx="5" type="subTitle"/>
          </p:nvPr>
        </p:nvSpPr>
        <p:spPr>
          <a:xfrm>
            <a:off x="5589600" y="2126532"/>
            <a:ext cx="26256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3" name="Google Shape;723;p26"/>
          <p:cNvSpPr txBox="1"/>
          <p:nvPr>
            <p:ph hasCustomPrompt="1" idx="6" type="title"/>
          </p:nvPr>
        </p:nvSpPr>
        <p:spPr>
          <a:xfrm rot="2709">
            <a:off x="4828200" y="3311575"/>
            <a:ext cx="7614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0" sz="32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4" name="Google Shape;724;p26"/>
          <p:cNvSpPr txBox="1"/>
          <p:nvPr>
            <p:ph idx="7" type="subTitle"/>
          </p:nvPr>
        </p:nvSpPr>
        <p:spPr>
          <a:xfrm>
            <a:off x="5589600" y="3838327"/>
            <a:ext cx="26256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5" name="Google Shape;725;p26"/>
          <p:cNvSpPr txBox="1"/>
          <p:nvPr>
            <p:ph idx="8" type="subTitle"/>
          </p:nvPr>
        </p:nvSpPr>
        <p:spPr>
          <a:xfrm>
            <a:off x="1690100" y="1599575"/>
            <a:ext cx="2625600" cy="5490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6" name="Google Shape;726;p26"/>
          <p:cNvSpPr txBox="1"/>
          <p:nvPr>
            <p:ph idx="9" type="subTitle"/>
          </p:nvPr>
        </p:nvSpPr>
        <p:spPr>
          <a:xfrm>
            <a:off x="1690100" y="3311320"/>
            <a:ext cx="2625600" cy="5490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" name="Google Shape;727;p26"/>
          <p:cNvSpPr txBox="1"/>
          <p:nvPr>
            <p:ph idx="13" type="subTitle"/>
          </p:nvPr>
        </p:nvSpPr>
        <p:spPr>
          <a:xfrm>
            <a:off x="5589600" y="1599575"/>
            <a:ext cx="2625600" cy="5490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8" name="Google Shape;728;p26"/>
          <p:cNvSpPr txBox="1"/>
          <p:nvPr>
            <p:ph idx="14" type="subTitle"/>
          </p:nvPr>
        </p:nvSpPr>
        <p:spPr>
          <a:xfrm>
            <a:off x="5589600" y="3311320"/>
            <a:ext cx="2625600" cy="5490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9" name="Google Shape;729;p26"/>
          <p:cNvSpPr txBox="1"/>
          <p:nvPr>
            <p:ph idx="15"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30" name="Google Shape;730;p26"/>
          <p:cNvGrpSpPr/>
          <p:nvPr/>
        </p:nvGrpSpPr>
        <p:grpSpPr>
          <a:xfrm>
            <a:off x="2699" y="0"/>
            <a:ext cx="9141304" cy="5147085"/>
            <a:chOff x="2699" y="0"/>
            <a:chExt cx="9141304" cy="5147085"/>
          </a:xfrm>
        </p:grpSpPr>
        <p:sp>
          <p:nvSpPr>
            <p:cNvPr id="731" name="Google Shape;731;p26"/>
            <p:cNvSpPr/>
            <p:nvPr/>
          </p:nvSpPr>
          <p:spPr>
            <a:xfrm flipH="1">
              <a:off x="6508190" y="4472982"/>
              <a:ext cx="2635813" cy="670534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6"/>
            <p:cNvSpPr/>
            <p:nvPr/>
          </p:nvSpPr>
          <p:spPr>
            <a:xfrm flipH="1" rot="-5400000">
              <a:off x="-25007" y="3866031"/>
              <a:ext cx="1308760" cy="1253348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6"/>
            <p:cNvSpPr/>
            <p:nvPr/>
          </p:nvSpPr>
          <p:spPr>
            <a:xfrm>
              <a:off x="7769081" y="0"/>
              <a:ext cx="1374913" cy="998411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5" name="Google Shape;735;p27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736" name="Google Shape;736;p27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7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7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7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7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7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7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7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7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7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7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7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7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7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7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7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7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7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7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7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7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7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7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7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7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7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7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7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7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7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7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7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7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7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7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7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7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7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7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7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7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7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7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7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7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7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7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7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7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7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7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7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7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7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7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7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7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7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7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7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7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7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7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7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7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7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7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7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7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7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7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7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7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7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7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7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7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7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7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7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7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7" name="Google Shape;817;p27"/>
          <p:cNvSpPr txBox="1"/>
          <p:nvPr>
            <p:ph type="title"/>
          </p:nvPr>
        </p:nvSpPr>
        <p:spPr>
          <a:xfrm rot="-1261">
            <a:off x="720000" y="3467939"/>
            <a:ext cx="2452800" cy="48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18" name="Google Shape;818;p27"/>
          <p:cNvSpPr txBox="1"/>
          <p:nvPr>
            <p:ph idx="1" type="subTitle"/>
          </p:nvPr>
        </p:nvSpPr>
        <p:spPr>
          <a:xfrm>
            <a:off x="720100" y="1193000"/>
            <a:ext cx="5237100" cy="227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19" name="Google Shape;819;p27"/>
          <p:cNvGrpSpPr/>
          <p:nvPr/>
        </p:nvGrpSpPr>
        <p:grpSpPr>
          <a:xfrm>
            <a:off x="6458769" y="205348"/>
            <a:ext cx="2452820" cy="2348969"/>
            <a:chOff x="6446375" y="205348"/>
            <a:chExt cx="2452820" cy="2348969"/>
          </a:xfrm>
        </p:grpSpPr>
        <p:sp>
          <p:nvSpPr>
            <p:cNvPr id="820" name="Google Shape;820;p27"/>
            <p:cNvSpPr/>
            <p:nvPr/>
          </p:nvSpPr>
          <p:spPr>
            <a:xfrm>
              <a:off x="6446375" y="205348"/>
              <a:ext cx="2452820" cy="2348969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7"/>
            <p:cNvSpPr/>
            <p:nvPr/>
          </p:nvSpPr>
          <p:spPr>
            <a:xfrm>
              <a:off x="6990094" y="205348"/>
              <a:ext cx="1909096" cy="1386315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28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28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25" name="Google Shape;825;p28"/>
          <p:cNvGrpSpPr/>
          <p:nvPr/>
        </p:nvGrpSpPr>
        <p:grpSpPr>
          <a:xfrm>
            <a:off x="0" y="0"/>
            <a:ext cx="9144043" cy="5143501"/>
            <a:chOff x="0" y="0"/>
            <a:chExt cx="9144043" cy="5143501"/>
          </a:xfrm>
        </p:grpSpPr>
        <p:sp>
          <p:nvSpPr>
            <p:cNvPr id="826" name="Google Shape;826;p28"/>
            <p:cNvSpPr/>
            <p:nvPr/>
          </p:nvSpPr>
          <p:spPr>
            <a:xfrm>
              <a:off x="0" y="4448200"/>
              <a:ext cx="2733258" cy="695301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8"/>
            <p:cNvSpPr/>
            <p:nvPr/>
          </p:nvSpPr>
          <p:spPr>
            <a:xfrm>
              <a:off x="7969325" y="0"/>
              <a:ext cx="1174718" cy="1124981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8"/>
            <p:cNvSpPr/>
            <p:nvPr/>
          </p:nvSpPr>
          <p:spPr>
            <a:xfrm>
              <a:off x="7858751" y="0"/>
              <a:ext cx="1285235" cy="933290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0" name="Google Shape;830;p29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831" name="Google Shape;831;p29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9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9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9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9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9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9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9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9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9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9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9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9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9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9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9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9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9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9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9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9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9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9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9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9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9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9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9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9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9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9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9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9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9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9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9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9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9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9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9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9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9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9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9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9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9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9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9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9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9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9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9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9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9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9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9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9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9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9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9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9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9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9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9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9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9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9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9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9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9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9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9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9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9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9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9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9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9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9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2" name="Google Shape;912;p29"/>
          <p:cNvSpPr txBox="1"/>
          <p:nvPr>
            <p:ph hasCustomPrompt="1" type="title"/>
          </p:nvPr>
        </p:nvSpPr>
        <p:spPr>
          <a:xfrm>
            <a:off x="3734888" y="464718"/>
            <a:ext cx="1674900" cy="13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0" sz="9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3" name="Google Shape;913;p29"/>
          <p:cNvSpPr txBox="1"/>
          <p:nvPr>
            <p:ph idx="1" type="subTitle"/>
          </p:nvPr>
        </p:nvSpPr>
        <p:spPr>
          <a:xfrm rot="222">
            <a:off x="2247425" y="3993768"/>
            <a:ext cx="4649700" cy="45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4" name="Google Shape;914;p29"/>
          <p:cNvSpPr txBox="1"/>
          <p:nvPr>
            <p:ph idx="2" type="title"/>
          </p:nvPr>
        </p:nvSpPr>
        <p:spPr>
          <a:xfrm>
            <a:off x="2247425" y="1812193"/>
            <a:ext cx="4649700" cy="21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915" name="Google Shape;915;p29"/>
          <p:cNvGrpSpPr/>
          <p:nvPr/>
        </p:nvGrpSpPr>
        <p:grpSpPr>
          <a:xfrm>
            <a:off x="234335" y="199939"/>
            <a:ext cx="8673615" cy="4734402"/>
            <a:chOff x="234335" y="199939"/>
            <a:chExt cx="8673615" cy="4734402"/>
          </a:xfrm>
        </p:grpSpPr>
        <p:sp>
          <p:nvSpPr>
            <p:cNvPr id="916" name="Google Shape;916;p29"/>
            <p:cNvSpPr/>
            <p:nvPr/>
          </p:nvSpPr>
          <p:spPr>
            <a:xfrm flipH="1">
              <a:off x="6451091" y="4309330"/>
              <a:ext cx="2456859" cy="625011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9"/>
            <p:cNvSpPr/>
            <p:nvPr/>
          </p:nvSpPr>
          <p:spPr>
            <a:xfrm rot="-5400000">
              <a:off x="187955" y="246319"/>
              <a:ext cx="2190868" cy="2098108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9"/>
            <p:cNvSpPr/>
            <p:nvPr/>
          </p:nvSpPr>
          <p:spPr>
            <a:xfrm rot="-5400000">
              <a:off x="860" y="433423"/>
              <a:ext cx="1705212" cy="1238262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0" name="Google Shape;920;p30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921" name="Google Shape;921;p30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0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0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0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0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0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0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0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0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0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0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0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0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0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0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0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0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0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0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0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0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0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0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0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0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0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0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0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0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0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0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0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0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0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0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0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0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0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0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0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0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0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0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0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0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0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0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0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0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0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0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0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0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0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0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0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0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0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0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0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0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0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0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0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0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0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0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0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0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0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0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0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2" name="Google Shape;1002;p30"/>
          <p:cNvSpPr txBox="1"/>
          <p:nvPr>
            <p:ph hasCustomPrompt="1" type="title"/>
          </p:nvPr>
        </p:nvSpPr>
        <p:spPr>
          <a:xfrm>
            <a:off x="6749100" y="1129950"/>
            <a:ext cx="1674900" cy="13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b="0" sz="9000"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03" name="Google Shape;1003;p30"/>
          <p:cNvSpPr txBox="1"/>
          <p:nvPr>
            <p:ph idx="1" type="subTitle"/>
          </p:nvPr>
        </p:nvSpPr>
        <p:spPr>
          <a:xfrm rot="252">
            <a:off x="4335000" y="3555300"/>
            <a:ext cx="4089000" cy="45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4" name="Google Shape;1004;p30"/>
          <p:cNvSpPr txBox="1"/>
          <p:nvPr>
            <p:ph idx="2" type="title"/>
          </p:nvPr>
        </p:nvSpPr>
        <p:spPr>
          <a:xfrm>
            <a:off x="2881600" y="2359500"/>
            <a:ext cx="5542200" cy="111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005" name="Google Shape;1005;p30"/>
          <p:cNvGrpSpPr/>
          <p:nvPr/>
        </p:nvGrpSpPr>
        <p:grpSpPr>
          <a:xfrm>
            <a:off x="235066" y="199147"/>
            <a:ext cx="2398174" cy="4735157"/>
            <a:chOff x="235066" y="199147"/>
            <a:chExt cx="2398174" cy="4735157"/>
          </a:xfrm>
        </p:grpSpPr>
        <p:sp>
          <p:nvSpPr>
            <p:cNvPr id="1006" name="Google Shape;1006;p30"/>
            <p:cNvSpPr/>
            <p:nvPr/>
          </p:nvSpPr>
          <p:spPr>
            <a:xfrm flipH="1">
              <a:off x="235066" y="199147"/>
              <a:ext cx="2029733" cy="1943795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 flipH="1">
              <a:off x="235073" y="199147"/>
              <a:ext cx="1579796" cy="1147189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235075" y="4324247"/>
              <a:ext cx="2398165" cy="610058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MAIN_POINT_1"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31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1"/>
          <p:cNvSpPr txBox="1"/>
          <p:nvPr>
            <p:ph type="title"/>
          </p:nvPr>
        </p:nvSpPr>
        <p:spPr>
          <a:xfrm>
            <a:off x="1427933" y="1534350"/>
            <a:ext cx="6288300" cy="116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2" name="Google Shape;1012;p31"/>
          <p:cNvSpPr txBox="1"/>
          <p:nvPr>
            <p:ph idx="1" type="subTitle"/>
          </p:nvPr>
        </p:nvSpPr>
        <p:spPr>
          <a:xfrm>
            <a:off x="1427799" y="2670151"/>
            <a:ext cx="6288300" cy="9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13" name="Google Shape;1013;p31"/>
          <p:cNvGrpSpPr/>
          <p:nvPr/>
        </p:nvGrpSpPr>
        <p:grpSpPr>
          <a:xfrm>
            <a:off x="-142" y="0"/>
            <a:ext cx="9137081" cy="5143500"/>
            <a:chOff x="-142" y="0"/>
            <a:chExt cx="9137081" cy="5143500"/>
          </a:xfrm>
        </p:grpSpPr>
        <p:sp>
          <p:nvSpPr>
            <p:cNvPr id="1014" name="Google Shape;1014;p31"/>
            <p:cNvSpPr/>
            <p:nvPr/>
          </p:nvSpPr>
          <p:spPr>
            <a:xfrm rot="5400000">
              <a:off x="-1371348" y="1371354"/>
              <a:ext cx="3678452" cy="935744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1"/>
            <p:cNvSpPr/>
            <p:nvPr/>
          </p:nvSpPr>
          <p:spPr>
            <a:xfrm rot="10800000">
              <a:off x="-142" y="3303900"/>
              <a:ext cx="1921216" cy="1839600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1"/>
            <p:cNvSpPr/>
            <p:nvPr/>
          </p:nvSpPr>
          <p:spPr>
            <a:xfrm>
              <a:off x="7340606" y="0"/>
              <a:ext cx="1796333" cy="1304430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2"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32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32"/>
          <p:cNvSpPr txBox="1"/>
          <p:nvPr>
            <p:ph idx="1" type="subTitle"/>
          </p:nvPr>
        </p:nvSpPr>
        <p:spPr>
          <a:xfrm>
            <a:off x="720000" y="2456738"/>
            <a:ext cx="38520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0" name="Google Shape;1020;p32"/>
          <p:cNvSpPr txBox="1"/>
          <p:nvPr>
            <p:ph type="title"/>
          </p:nvPr>
        </p:nvSpPr>
        <p:spPr>
          <a:xfrm>
            <a:off x="720000" y="1889063"/>
            <a:ext cx="3852000" cy="6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21" name="Google Shape;1021;p32"/>
          <p:cNvGrpSpPr/>
          <p:nvPr/>
        </p:nvGrpSpPr>
        <p:grpSpPr>
          <a:xfrm>
            <a:off x="0" y="0"/>
            <a:ext cx="3249135" cy="5143501"/>
            <a:chOff x="0" y="0"/>
            <a:chExt cx="3249135" cy="5143501"/>
          </a:xfrm>
        </p:grpSpPr>
        <p:sp>
          <p:nvSpPr>
            <p:cNvPr id="1022" name="Google Shape;1022;p32"/>
            <p:cNvSpPr/>
            <p:nvPr/>
          </p:nvSpPr>
          <p:spPr>
            <a:xfrm>
              <a:off x="0" y="4316969"/>
              <a:ext cx="3249135" cy="826532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2"/>
            <p:cNvSpPr/>
            <p:nvPr/>
          </p:nvSpPr>
          <p:spPr>
            <a:xfrm flipH="1">
              <a:off x="7072" y="0"/>
              <a:ext cx="1972551" cy="1889034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2"/>
            <p:cNvSpPr/>
            <p:nvPr/>
          </p:nvSpPr>
          <p:spPr>
            <a:xfrm flipH="1">
              <a:off x="7063" y="0"/>
              <a:ext cx="1535290" cy="1114871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BLANK_1_2_2"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33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3"/>
          <p:cNvSpPr txBox="1"/>
          <p:nvPr>
            <p:ph idx="1" type="subTitle"/>
          </p:nvPr>
        </p:nvSpPr>
        <p:spPr>
          <a:xfrm>
            <a:off x="4572000" y="2470025"/>
            <a:ext cx="38520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8" name="Google Shape;1028;p33"/>
          <p:cNvSpPr txBox="1"/>
          <p:nvPr>
            <p:ph type="title"/>
          </p:nvPr>
        </p:nvSpPr>
        <p:spPr>
          <a:xfrm>
            <a:off x="4572000" y="1876050"/>
            <a:ext cx="3852000" cy="6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29" name="Google Shape;1029;p33"/>
          <p:cNvGrpSpPr/>
          <p:nvPr/>
        </p:nvGrpSpPr>
        <p:grpSpPr>
          <a:xfrm>
            <a:off x="-6" y="0"/>
            <a:ext cx="9144010" cy="5143455"/>
            <a:chOff x="-6" y="0"/>
            <a:chExt cx="9144010" cy="5143455"/>
          </a:xfrm>
        </p:grpSpPr>
        <p:sp>
          <p:nvSpPr>
            <p:cNvPr id="1030" name="Google Shape;1030;p33"/>
            <p:cNvSpPr/>
            <p:nvPr/>
          </p:nvSpPr>
          <p:spPr>
            <a:xfrm rot="5400000">
              <a:off x="-1207899" y="1207893"/>
              <a:ext cx="3239991" cy="824206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3"/>
            <p:cNvSpPr/>
            <p:nvPr/>
          </p:nvSpPr>
          <p:spPr>
            <a:xfrm rot="5400000">
              <a:off x="7307706" y="3307143"/>
              <a:ext cx="1876013" cy="1796583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3"/>
            <p:cNvSpPr/>
            <p:nvPr/>
          </p:nvSpPr>
          <p:spPr>
            <a:xfrm rot="5400000">
              <a:off x="7883774" y="3883226"/>
              <a:ext cx="1460152" cy="1060308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BLANK_1_2_1"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4" name="Google Shape;1034;p34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1035" name="Google Shape;1035;p34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4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4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4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4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4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4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4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4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4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4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4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4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4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4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4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4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4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4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4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4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4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4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4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4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4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4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4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4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4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4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4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4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4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4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4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4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4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4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4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4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4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4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4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4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4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4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4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4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4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4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4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4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4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4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4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4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4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4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4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4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4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4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4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4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4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4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4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4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4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4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4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4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4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4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4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4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4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4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4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4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6" name="Google Shape;1116;p34"/>
          <p:cNvSpPr txBox="1"/>
          <p:nvPr>
            <p:ph idx="1" type="subTitle"/>
          </p:nvPr>
        </p:nvSpPr>
        <p:spPr>
          <a:xfrm>
            <a:off x="720000" y="2571775"/>
            <a:ext cx="3799200" cy="10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7" name="Google Shape;1117;p34"/>
          <p:cNvSpPr txBox="1"/>
          <p:nvPr>
            <p:ph type="title"/>
          </p:nvPr>
        </p:nvSpPr>
        <p:spPr>
          <a:xfrm>
            <a:off x="720000" y="1559825"/>
            <a:ext cx="3799200" cy="101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18" name="Google Shape;1118;p34"/>
          <p:cNvSpPr/>
          <p:nvPr>
            <p:ph idx="2" type="pic"/>
          </p:nvPr>
        </p:nvSpPr>
        <p:spPr>
          <a:xfrm>
            <a:off x="5000975" y="205775"/>
            <a:ext cx="3907800" cy="47319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119" name="Google Shape;1119;p34"/>
          <p:cNvGrpSpPr/>
          <p:nvPr/>
        </p:nvGrpSpPr>
        <p:grpSpPr>
          <a:xfrm>
            <a:off x="235103" y="205775"/>
            <a:ext cx="2243681" cy="4731906"/>
            <a:chOff x="235103" y="205775"/>
            <a:chExt cx="2243681" cy="4731906"/>
          </a:xfrm>
        </p:grpSpPr>
        <p:sp>
          <p:nvSpPr>
            <p:cNvPr id="1120" name="Google Shape;1120;p34"/>
            <p:cNvSpPr/>
            <p:nvPr/>
          </p:nvSpPr>
          <p:spPr>
            <a:xfrm>
              <a:off x="235103" y="4366900"/>
              <a:ext cx="2243681" cy="570781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4"/>
            <p:cNvSpPr/>
            <p:nvPr/>
          </p:nvSpPr>
          <p:spPr>
            <a:xfrm rot="5400000">
              <a:off x="-601347" y="1042225"/>
              <a:ext cx="2243681" cy="570781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"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35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35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25" name="Google Shape;1125;p35"/>
          <p:cNvSpPr txBox="1"/>
          <p:nvPr>
            <p:ph idx="1" type="body"/>
          </p:nvPr>
        </p:nvSpPr>
        <p:spPr>
          <a:xfrm>
            <a:off x="720000" y="1174500"/>
            <a:ext cx="7704000" cy="12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36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8" name="Google Shape;1128;p36"/>
          <p:cNvGrpSpPr/>
          <p:nvPr/>
        </p:nvGrpSpPr>
        <p:grpSpPr>
          <a:xfrm>
            <a:off x="0" y="2357403"/>
            <a:ext cx="9144003" cy="2786070"/>
            <a:chOff x="0" y="2357403"/>
            <a:chExt cx="9144003" cy="2786070"/>
          </a:xfrm>
        </p:grpSpPr>
        <p:sp>
          <p:nvSpPr>
            <p:cNvPr id="1129" name="Google Shape;1129;p36"/>
            <p:cNvSpPr/>
            <p:nvPr/>
          </p:nvSpPr>
          <p:spPr>
            <a:xfrm>
              <a:off x="0" y="4353613"/>
              <a:ext cx="3104665" cy="789803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6"/>
            <p:cNvSpPr/>
            <p:nvPr/>
          </p:nvSpPr>
          <p:spPr>
            <a:xfrm rot="5400000">
              <a:off x="6416913" y="2416383"/>
              <a:ext cx="2786070" cy="2668109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6"/>
            <p:cNvSpPr/>
            <p:nvPr/>
          </p:nvSpPr>
          <p:spPr>
            <a:xfrm rot="5400000">
              <a:off x="7272433" y="3271829"/>
              <a:ext cx="2168474" cy="1574665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2" name="Google Shape;1132;p36"/>
          <p:cNvSpPr txBox="1"/>
          <p:nvPr>
            <p:ph idx="1" type="body"/>
          </p:nvPr>
        </p:nvSpPr>
        <p:spPr>
          <a:xfrm>
            <a:off x="720000" y="1174500"/>
            <a:ext cx="3753300" cy="30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3" name="Google Shape;1133;p36"/>
          <p:cNvSpPr txBox="1"/>
          <p:nvPr>
            <p:ph idx="2" type="body"/>
          </p:nvPr>
        </p:nvSpPr>
        <p:spPr>
          <a:xfrm>
            <a:off x="4670700" y="1174500"/>
            <a:ext cx="3753300" cy="27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4" name="Google Shape;1134;p36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2_1"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37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37"/>
          <p:cNvSpPr txBox="1"/>
          <p:nvPr>
            <p:ph idx="1" type="subTitle"/>
          </p:nvPr>
        </p:nvSpPr>
        <p:spPr>
          <a:xfrm>
            <a:off x="720000" y="2364575"/>
            <a:ext cx="3571800" cy="18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8" name="Google Shape;1138;p37"/>
          <p:cNvSpPr txBox="1"/>
          <p:nvPr>
            <p:ph idx="2" type="subTitle"/>
          </p:nvPr>
        </p:nvSpPr>
        <p:spPr>
          <a:xfrm>
            <a:off x="4852104" y="2364575"/>
            <a:ext cx="3571800" cy="18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" name="Google Shape;1139;p37"/>
          <p:cNvSpPr txBox="1"/>
          <p:nvPr>
            <p:ph idx="3" type="subTitle"/>
          </p:nvPr>
        </p:nvSpPr>
        <p:spPr>
          <a:xfrm>
            <a:off x="4852023" y="1820675"/>
            <a:ext cx="3571800" cy="5439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0" name="Google Shape;1140;p37"/>
          <p:cNvSpPr txBox="1"/>
          <p:nvPr>
            <p:ph idx="4" type="subTitle"/>
          </p:nvPr>
        </p:nvSpPr>
        <p:spPr>
          <a:xfrm>
            <a:off x="720000" y="1820675"/>
            <a:ext cx="3571800" cy="5439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1" name="Google Shape;1141;p37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142" name="Google Shape;1142;p37"/>
          <p:cNvGrpSpPr/>
          <p:nvPr/>
        </p:nvGrpSpPr>
        <p:grpSpPr>
          <a:xfrm>
            <a:off x="-184487" y="0"/>
            <a:ext cx="9349024" cy="5174510"/>
            <a:chOff x="-184487" y="0"/>
            <a:chExt cx="9349024" cy="5174510"/>
          </a:xfrm>
        </p:grpSpPr>
        <p:sp>
          <p:nvSpPr>
            <p:cNvPr id="1143" name="Google Shape;1143;p37"/>
            <p:cNvSpPr/>
            <p:nvPr/>
          </p:nvSpPr>
          <p:spPr>
            <a:xfrm flipH="1" rot="5400000">
              <a:off x="-862790" y="3698182"/>
              <a:ext cx="2314305" cy="588725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7"/>
            <p:cNvSpPr/>
            <p:nvPr/>
          </p:nvSpPr>
          <p:spPr>
            <a:xfrm>
              <a:off x="7729616" y="0"/>
              <a:ext cx="1425975" cy="1365600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5" name="Google Shape;1145;p37"/>
            <p:cNvGrpSpPr/>
            <p:nvPr/>
          </p:nvGrpSpPr>
          <p:grpSpPr>
            <a:xfrm>
              <a:off x="7683463" y="0"/>
              <a:ext cx="1481075" cy="954625"/>
              <a:chOff x="5754300" y="2480913"/>
              <a:chExt cx="1481075" cy="954625"/>
            </a:xfrm>
          </p:grpSpPr>
          <p:sp>
            <p:nvSpPr>
              <p:cNvPr id="1146" name="Google Shape;1146;p37"/>
              <p:cNvSpPr/>
              <p:nvPr/>
            </p:nvSpPr>
            <p:spPr>
              <a:xfrm>
                <a:off x="6223400" y="2617313"/>
                <a:ext cx="1011975" cy="532375"/>
              </a:xfrm>
              <a:custGeom>
                <a:rect b="b" l="l" r="r" t="t"/>
                <a:pathLst>
                  <a:path extrusionOk="0" h="21295" w="40479">
                    <a:moveTo>
                      <a:pt x="23945" y="1"/>
                    </a:moveTo>
                    <a:lnTo>
                      <a:pt x="23629" y="23"/>
                    </a:lnTo>
                    <a:lnTo>
                      <a:pt x="23084" y="421"/>
                    </a:lnTo>
                    <a:lnTo>
                      <a:pt x="23061" y="410"/>
                    </a:lnTo>
                    <a:lnTo>
                      <a:pt x="22429" y="109"/>
                    </a:lnTo>
                    <a:lnTo>
                      <a:pt x="22389" y="112"/>
                    </a:lnTo>
                    <a:lnTo>
                      <a:pt x="22116" y="130"/>
                    </a:lnTo>
                    <a:lnTo>
                      <a:pt x="21825" y="509"/>
                    </a:lnTo>
                    <a:lnTo>
                      <a:pt x="21649" y="522"/>
                    </a:lnTo>
                    <a:lnTo>
                      <a:pt x="21528" y="531"/>
                    </a:lnTo>
                    <a:lnTo>
                      <a:pt x="20917" y="828"/>
                    </a:lnTo>
                    <a:lnTo>
                      <a:pt x="20902" y="820"/>
                    </a:lnTo>
                    <a:lnTo>
                      <a:pt x="20584" y="597"/>
                    </a:lnTo>
                    <a:lnTo>
                      <a:pt x="20557" y="611"/>
                    </a:lnTo>
                    <a:lnTo>
                      <a:pt x="20015" y="893"/>
                    </a:lnTo>
                    <a:lnTo>
                      <a:pt x="20058" y="1500"/>
                    </a:lnTo>
                    <a:lnTo>
                      <a:pt x="20016" y="1503"/>
                    </a:lnTo>
                    <a:lnTo>
                      <a:pt x="19407" y="1545"/>
                    </a:lnTo>
                    <a:lnTo>
                      <a:pt x="19111" y="1567"/>
                    </a:lnTo>
                    <a:lnTo>
                      <a:pt x="18820" y="1588"/>
                    </a:lnTo>
                    <a:lnTo>
                      <a:pt x="18450" y="1446"/>
                    </a:lnTo>
                    <a:lnTo>
                      <a:pt x="17880" y="1486"/>
                    </a:lnTo>
                    <a:lnTo>
                      <a:pt x="17548" y="1509"/>
                    </a:lnTo>
                    <a:lnTo>
                      <a:pt x="17095" y="2007"/>
                    </a:lnTo>
                    <a:lnTo>
                      <a:pt x="17134" y="2572"/>
                    </a:lnTo>
                    <a:lnTo>
                      <a:pt x="16952" y="3282"/>
                    </a:lnTo>
                    <a:lnTo>
                      <a:pt x="17361" y="3928"/>
                    </a:lnTo>
                    <a:lnTo>
                      <a:pt x="17247" y="4168"/>
                    </a:lnTo>
                    <a:lnTo>
                      <a:pt x="17295" y="4822"/>
                    </a:lnTo>
                    <a:lnTo>
                      <a:pt x="17296" y="4842"/>
                    </a:lnTo>
                    <a:lnTo>
                      <a:pt x="17296" y="4842"/>
                    </a:lnTo>
                    <a:lnTo>
                      <a:pt x="17168" y="4832"/>
                    </a:lnTo>
                    <a:lnTo>
                      <a:pt x="16493" y="4240"/>
                    </a:lnTo>
                    <a:lnTo>
                      <a:pt x="16313" y="4253"/>
                    </a:lnTo>
                    <a:lnTo>
                      <a:pt x="16203" y="4263"/>
                    </a:lnTo>
                    <a:lnTo>
                      <a:pt x="15928" y="4580"/>
                    </a:lnTo>
                    <a:lnTo>
                      <a:pt x="15895" y="4573"/>
                    </a:lnTo>
                    <a:lnTo>
                      <a:pt x="14938" y="4353"/>
                    </a:lnTo>
                    <a:lnTo>
                      <a:pt x="14920" y="4353"/>
                    </a:lnTo>
                    <a:lnTo>
                      <a:pt x="14683" y="4371"/>
                    </a:lnTo>
                    <a:lnTo>
                      <a:pt x="14664" y="4371"/>
                    </a:lnTo>
                    <a:lnTo>
                      <a:pt x="14330" y="4696"/>
                    </a:lnTo>
                    <a:lnTo>
                      <a:pt x="14312" y="4712"/>
                    </a:lnTo>
                    <a:lnTo>
                      <a:pt x="14230" y="5058"/>
                    </a:lnTo>
                    <a:lnTo>
                      <a:pt x="14143" y="5289"/>
                    </a:lnTo>
                    <a:lnTo>
                      <a:pt x="14123" y="5340"/>
                    </a:lnTo>
                    <a:lnTo>
                      <a:pt x="14116" y="5324"/>
                    </a:lnTo>
                    <a:lnTo>
                      <a:pt x="13709" y="4545"/>
                    </a:lnTo>
                    <a:lnTo>
                      <a:pt x="13362" y="4445"/>
                    </a:lnTo>
                    <a:lnTo>
                      <a:pt x="13100" y="5084"/>
                    </a:lnTo>
                    <a:lnTo>
                      <a:pt x="13076" y="5138"/>
                    </a:lnTo>
                    <a:lnTo>
                      <a:pt x="12922" y="4918"/>
                    </a:lnTo>
                    <a:lnTo>
                      <a:pt x="12838" y="4799"/>
                    </a:lnTo>
                    <a:lnTo>
                      <a:pt x="12526" y="4522"/>
                    </a:lnTo>
                    <a:lnTo>
                      <a:pt x="12132" y="4551"/>
                    </a:lnTo>
                    <a:lnTo>
                      <a:pt x="11872" y="4568"/>
                    </a:lnTo>
                    <a:lnTo>
                      <a:pt x="11579" y="4886"/>
                    </a:lnTo>
                    <a:lnTo>
                      <a:pt x="11370" y="4901"/>
                    </a:lnTo>
                    <a:lnTo>
                      <a:pt x="10657" y="4951"/>
                    </a:lnTo>
                    <a:lnTo>
                      <a:pt x="10340" y="4676"/>
                    </a:lnTo>
                    <a:lnTo>
                      <a:pt x="10008" y="4699"/>
                    </a:lnTo>
                    <a:lnTo>
                      <a:pt x="8786" y="4492"/>
                    </a:lnTo>
                    <a:lnTo>
                      <a:pt x="8154" y="4180"/>
                    </a:lnTo>
                    <a:lnTo>
                      <a:pt x="7187" y="3991"/>
                    </a:lnTo>
                    <a:lnTo>
                      <a:pt x="6308" y="4055"/>
                    </a:lnTo>
                    <a:lnTo>
                      <a:pt x="5339" y="4380"/>
                    </a:lnTo>
                    <a:lnTo>
                      <a:pt x="5296" y="4381"/>
                    </a:lnTo>
                    <a:lnTo>
                      <a:pt x="5149" y="4393"/>
                    </a:lnTo>
                    <a:lnTo>
                      <a:pt x="4769" y="4419"/>
                    </a:lnTo>
                    <a:lnTo>
                      <a:pt x="4135" y="4397"/>
                    </a:lnTo>
                    <a:lnTo>
                      <a:pt x="3595" y="4777"/>
                    </a:lnTo>
                    <a:lnTo>
                      <a:pt x="3582" y="4819"/>
                    </a:lnTo>
                    <a:lnTo>
                      <a:pt x="3526" y="5020"/>
                    </a:lnTo>
                    <a:lnTo>
                      <a:pt x="3494" y="5143"/>
                    </a:lnTo>
                    <a:lnTo>
                      <a:pt x="3179" y="5499"/>
                    </a:lnTo>
                    <a:lnTo>
                      <a:pt x="3030" y="5740"/>
                    </a:lnTo>
                    <a:lnTo>
                      <a:pt x="2971" y="5835"/>
                    </a:lnTo>
                    <a:lnTo>
                      <a:pt x="2959" y="5826"/>
                    </a:lnTo>
                    <a:lnTo>
                      <a:pt x="2655" y="5518"/>
                    </a:lnTo>
                    <a:lnTo>
                      <a:pt x="2614" y="5522"/>
                    </a:lnTo>
                    <a:lnTo>
                      <a:pt x="2293" y="5560"/>
                    </a:lnTo>
                    <a:lnTo>
                      <a:pt x="2286" y="5561"/>
                    </a:lnTo>
                    <a:lnTo>
                      <a:pt x="2346" y="5623"/>
                    </a:lnTo>
                    <a:lnTo>
                      <a:pt x="2196" y="6541"/>
                    </a:lnTo>
                    <a:lnTo>
                      <a:pt x="2386" y="6785"/>
                    </a:lnTo>
                    <a:lnTo>
                      <a:pt x="2232" y="7046"/>
                    </a:lnTo>
                    <a:lnTo>
                      <a:pt x="2699" y="7330"/>
                    </a:lnTo>
                    <a:lnTo>
                      <a:pt x="2958" y="7776"/>
                    </a:lnTo>
                    <a:lnTo>
                      <a:pt x="3555" y="8452"/>
                    </a:lnTo>
                    <a:lnTo>
                      <a:pt x="3332" y="8575"/>
                    </a:lnTo>
                    <a:lnTo>
                      <a:pt x="3359" y="8972"/>
                    </a:lnTo>
                    <a:lnTo>
                      <a:pt x="3598" y="9061"/>
                    </a:lnTo>
                    <a:lnTo>
                      <a:pt x="3861" y="9487"/>
                    </a:lnTo>
                    <a:lnTo>
                      <a:pt x="3677" y="10173"/>
                    </a:lnTo>
                    <a:lnTo>
                      <a:pt x="3339" y="10448"/>
                    </a:lnTo>
                    <a:lnTo>
                      <a:pt x="2726" y="10409"/>
                    </a:lnTo>
                    <a:lnTo>
                      <a:pt x="2135" y="10999"/>
                    </a:lnTo>
                    <a:lnTo>
                      <a:pt x="1969" y="11352"/>
                    </a:lnTo>
                    <a:lnTo>
                      <a:pt x="1735" y="11916"/>
                    </a:lnTo>
                    <a:lnTo>
                      <a:pt x="1402" y="12024"/>
                    </a:lnTo>
                    <a:lnTo>
                      <a:pt x="1153" y="12401"/>
                    </a:lnTo>
                    <a:lnTo>
                      <a:pt x="1057" y="12807"/>
                    </a:lnTo>
                    <a:lnTo>
                      <a:pt x="956" y="13489"/>
                    </a:lnTo>
                    <a:lnTo>
                      <a:pt x="976" y="13762"/>
                    </a:lnTo>
                    <a:lnTo>
                      <a:pt x="1001" y="14118"/>
                    </a:lnTo>
                    <a:lnTo>
                      <a:pt x="934" y="14380"/>
                    </a:lnTo>
                    <a:lnTo>
                      <a:pt x="980" y="14712"/>
                    </a:lnTo>
                    <a:lnTo>
                      <a:pt x="822" y="14965"/>
                    </a:lnTo>
                    <a:lnTo>
                      <a:pt x="890" y="15183"/>
                    </a:lnTo>
                    <a:lnTo>
                      <a:pt x="566" y="15416"/>
                    </a:lnTo>
                    <a:lnTo>
                      <a:pt x="393" y="15660"/>
                    </a:lnTo>
                    <a:lnTo>
                      <a:pt x="503" y="16035"/>
                    </a:lnTo>
                    <a:lnTo>
                      <a:pt x="229" y="16053"/>
                    </a:lnTo>
                    <a:lnTo>
                      <a:pt x="84" y="16338"/>
                    </a:lnTo>
                    <a:lnTo>
                      <a:pt x="0" y="16704"/>
                    </a:lnTo>
                    <a:lnTo>
                      <a:pt x="123" y="16905"/>
                    </a:lnTo>
                    <a:lnTo>
                      <a:pt x="71" y="17347"/>
                    </a:lnTo>
                    <a:lnTo>
                      <a:pt x="144" y="17517"/>
                    </a:lnTo>
                    <a:lnTo>
                      <a:pt x="221" y="17546"/>
                    </a:lnTo>
                    <a:lnTo>
                      <a:pt x="372" y="17459"/>
                    </a:lnTo>
                    <a:lnTo>
                      <a:pt x="717" y="17536"/>
                    </a:lnTo>
                    <a:lnTo>
                      <a:pt x="822" y="17636"/>
                    </a:lnTo>
                    <a:lnTo>
                      <a:pt x="1281" y="17497"/>
                    </a:lnTo>
                    <a:lnTo>
                      <a:pt x="2166" y="17433"/>
                    </a:lnTo>
                    <a:lnTo>
                      <a:pt x="2740" y="17524"/>
                    </a:lnTo>
                    <a:lnTo>
                      <a:pt x="3199" y="17701"/>
                    </a:lnTo>
                    <a:lnTo>
                      <a:pt x="3571" y="17884"/>
                    </a:lnTo>
                    <a:lnTo>
                      <a:pt x="4125" y="17951"/>
                    </a:lnTo>
                    <a:lnTo>
                      <a:pt x="4430" y="17507"/>
                    </a:lnTo>
                    <a:lnTo>
                      <a:pt x="4967" y="17367"/>
                    </a:lnTo>
                    <a:lnTo>
                      <a:pt x="5323" y="17341"/>
                    </a:lnTo>
                    <a:lnTo>
                      <a:pt x="6237" y="17697"/>
                    </a:lnTo>
                    <a:lnTo>
                      <a:pt x="6557" y="17464"/>
                    </a:lnTo>
                    <a:lnTo>
                      <a:pt x="7188" y="16851"/>
                    </a:lnTo>
                    <a:lnTo>
                      <a:pt x="7404" y="16878"/>
                    </a:lnTo>
                    <a:lnTo>
                      <a:pt x="7928" y="16842"/>
                    </a:lnTo>
                    <a:lnTo>
                      <a:pt x="8512" y="16757"/>
                    </a:lnTo>
                    <a:lnTo>
                      <a:pt x="8604" y="16538"/>
                    </a:lnTo>
                    <a:lnTo>
                      <a:pt x="8704" y="16173"/>
                    </a:lnTo>
                    <a:lnTo>
                      <a:pt x="9584" y="15793"/>
                    </a:lnTo>
                    <a:lnTo>
                      <a:pt x="9866" y="15891"/>
                    </a:lnTo>
                    <a:lnTo>
                      <a:pt x="9864" y="15837"/>
                    </a:lnTo>
                    <a:lnTo>
                      <a:pt x="9972" y="15927"/>
                    </a:lnTo>
                    <a:lnTo>
                      <a:pt x="10147" y="15986"/>
                    </a:lnTo>
                    <a:lnTo>
                      <a:pt x="10553" y="16071"/>
                    </a:lnTo>
                    <a:lnTo>
                      <a:pt x="11377" y="15732"/>
                    </a:lnTo>
                    <a:lnTo>
                      <a:pt x="11685" y="15370"/>
                    </a:lnTo>
                    <a:lnTo>
                      <a:pt x="11985" y="15096"/>
                    </a:lnTo>
                    <a:lnTo>
                      <a:pt x="12025" y="15095"/>
                    </a:lnTo>
                    <a:lnTo>
                      <a:pt x="12910" y="15032"/>
                    </a:lnTo>
                    <a:lnTo>
                      <a:pt x="12929" y="15282"/>
                    </a:lnTo>
                    <a:lnTo>
                      <a:pt x="13576" y="15236"/>
                    </a:lnTo>
                    <a:lnTo>
                      <a:pt x="13914" y="15553"/>
                    </a:lnTo>
                    <a:lnTo>
                      <a:pt x="14227" y="15801"/>
                    </a:lnTo>
                    <a:lnTo>
                      <a:pt x="14461" y="15514"/>
                    </a:lnTo>
                    <a:lnTo>
                      <a:pt x="14817" y="15489"/>
                    </a:lnTo>
                    <a:lnTo>
                      <a:pt x="14841" y="15488"/>
                    </a:lnTo>
                    <a:lnTo>
                      <a:pt x="15153" y="15757"/>
                    </a:lnTo>
                    <a:lnTo>
                      <a:pt x="15748" y="16045"/>
                    </a:lnTo>
                    <a:lnTo>
                      <a:pt x="15748" y="16045"/>
                    </a:lnTo>
                    <a:lnTo>
                      <a:pt x="15723" y="15717"/>
                    </a:lnTo>
                    <a:lnTo>
                      <a:pt x="15742" y="15725"/>
                    </a:lnTo>
                    <a:lnTo>
                      <a:pt x="15742" y="15715"/>
                    </a:lnTo>
                    <a:lnTo>
                      <a:pt x="16441" y="16004"/>
                    </a:lnTo>
                    <a:lnTo>
                      <a:pt x="16463" y="16322"/>
                    </a:lnTo>
                    <a:lnTo>
                      <a:pt x="16485" y="16613"/>
                    </a:lnTo>
                    <a:lnTo>
                      <a:pt x="16735" y="16596"/>
                    </a:lnTo>
                    <a:lnTo>
                      <a:pt x="16777" y="16592"/>
                    </a:lnTo>
                    <a:lnTo>
                      <a:pt x="16820" y="17203"/>
                    </a:lnTo>
                    <a:lnTo>
                      <a:pt x="16864" y="17835"/>
                    </a:lnTo>
                    <a:lnTo>
                      <a:pt x="16886" y="18147"/>
                    </a:lnTo>
                    <a:lnTo>
                      <a:pt x="17183" y="18128"/>
                    </a:lnTo>
                    <a:lnTo>
                      <a:pt x="17475" y="18107"/>
                    </a:lnTo>
                    <a:lnTo>
                      <a:pt x="17856" y="18690"/>
                    </a:lnTo>
                    <a:lnTo>
                      <a:pt x="17901" y="19320"/>
                    </a:lnTo>
                    <a:lnTo>
                      <a:pt x="18173" y="19301"/>
                    </a:lnTo>
                    <a:lnTo>
                      <a:pt x="18472" y="19280"/>
                    </a:lnTo>
                    <a:lnTo>
                      <a:pt x="18529" y="19275"/>
                    </a:lnTo>
                    <a:lnTo>
                      <a:pt x="18548" y="19549"/>
                    </a:lnTo>
                    <a:lnTo>
                      <a:pt x="18573" y="19885"/>
                    </a:lnTo>
                    <a:lnTo>
                      <a:pt x="18886" y="20180"/>
                    </a:lnTo>
                    <a:lnTo>
                      <a:pt x="19225" y="20474"/>
                    </a:lnTo>
                    <a:lnTo>
                      <a:pt x="19541" y="20749"/>
                    </a:lnTo>
                    <a:lnTo>
                      <a:pt x="19522" y="21086"/>
                    </a:lnTo>
                    <a:lnTo>
                      <a:pt x="19815" y="20729"/>
                    </a:lnTo>
                    <a:lnTo>
                      <a:pt x="20153" y="21040"/>
                    </a:lnTo>
                    <a:lnTo>
                      <a:pt x="20464" y="21294"/>
                    </a:lnTo>
                    <a:lnTo>
                      <a:pt x="20760" y="21273"/>
                    </a:lnTo>
                    <a:lnTo>
                      <a:pt x="20695" y="20369"/>
                    </a:lnTo>
                    <a:lnTo>
                      <a:pt x="20986" y="19716"/>
                    </a:lnTo>
                    <a:lnTo>
                      <a:pt x="21300" y="19693"/>
                    </a:lnTo>
                    <a:lnTo>
                      <a:pt x="21595" y="19989"/>
                    </a:lnTo>
                    <a:lnTo>
                      <a:pt x="22203" y="19629"/>
                    </a:lnTo>
                    <a:lnTo>
                      <a:pt x="22789" y="18973"/>
                    </a:lnTo>
                    <a:lnTo>
                      <a:pt x="23087" y="18953"/>
                    </a:lnTo>
                    <a:lnTo>
                      <a:pt x="23106" y="19226"/>
                    </a:lnTo>
                    <a:lnTo>
                      <a:pt x="23439" y="19202"/>
                    </a:lnTo>
                    <a:lnTo>
                      <a:pt x="23398" y="18615"/>
                    </a:lnTo>
                    <a:lnTo>
                      <a:pt x="23376" y="18298"/>
                    </a:lnTo>
                    <a:lnTo>
                      <a:pt x="23333" y="17692"/>
                    </a:lnTo>
                    <a:lnTo>
                      <a:pt x="23673" y="18279"/>
                    </a:lnTo>
                    <a:lnTo>
                      <a:pt x="23986" y="18572"/>
                    </a:lnTo>
                    <a:lnTo>
                      <a:pt x="24008" y="18887"/>
                    </a:lnTo>
                    <a:lnTo>
                      <a:pt x="24389" y="19475"/>
                    </a:lnTo>
                    <a:lnTo>
                      <a:pt x="23759" y="19520"/>
                    </a:lnTo>
                    <a:lnTo>
                      <a:pt x="23782" y="19835"/>
                    </a:lnTo>
                    <a:lnTo>
                      <a:pt x="23803" y="20150"/>
                    </a:lnTo>
                    <a:lnTo>
                      <a:pt x="23825" y="20447"/>
                    </a:lnTo>
                    <a:lnTo>
                      <a:pt x="24478" y="20734"/>
                    </a:lnTo>
                    <a:lnTo>
                      <a:pt x="25084" y="20966"/>
                    </a:lnTo>
                    <a:lnTo>
                      <a:pt x="26011" y="20291"/>
                    </a:lnTo>
                    <a:lnTo>
                      <a:pt x="26555" y="19956"/>
                    </a:lnTo>
                    <a:lnTo>
                      <a:pt x="26869" y="19931"/>
                    </a:lnTo>
                    <a:lnTo>
                      <a:pt x="27185" y="19593"/>
                    </a:lnTo>
                    <a:lnTo>
                      <a:pt x="27544" y="20519"/>
                    </a:lnTo>
                    <a:lnTo>
                      <a:pt x="27836" y="20162"/>
                    </a:lnTo>
                    <a:lnTo>
                      <a:pt x="28106" y="19529"/>
                    </a:lnTo>
                    <a:lnTo>
                      <a:pt x="28085" y="19215"/>
                    </a:lnTo>
                    <a:lnTo>
                      <a:pt x="28358" y="19195"/>
                    </a:lnTo>
                    <a:lnTo>
                      <a:pt x="28737" y="19484"/>
                    </a:lnTo>
                    <a:lnTo>
                      <a:pt x="29011" y="19147"/>
                    </a:lnTo>
                    <a:lnTo>
                      <a:pt x="29303" y="19129"/>
                    </a:lnTo>
                    <a:lnTo>
                      <a:pt x="30247" y="19061"/>
                    </a:lnTo>
                    <a:lnTo>
                      <a:pt x="30269" y="19376"/>
                    </a:lnTo>
                    <a:lnTo>
                      <a:pt x="30566" y="19354"/>
                    </a:lnTo>
                    <a:lnTo>
                      <a:pt x="30544" y="19039"/>
                    </a:lnTo>
                    <a:lnTo>
                      <a:pt x="30859" y="19018"/>
                    </a:lnTo>
                    <a:lnTo>
                      <a:pt x="31066" y="18072"/>
                    </a:lnTo>
                    <a:lnTo>
                      <a:pt x="31674" y="17713"/>
                    </a:lnTo>
                    <a:lnTo>
                      <a:pt x="31718" y="18344"/>
                    </a:lnTo>
                    <a:lnTo>
                      <a:pt x="32075" y="18318"/>
                    </a:lnTo>
                    <a:lnTo>
                      <a:pt x="32911" y="17310"/>
                    </a:lnTo>
                    <a:lnTo>
                      <a:pt x="33521" y="16973"/>
                    </a:lnTo>
                    <a:lnTo>
                      <a:pt x="33753" y="16640"/>
                    </a:lnTo>
                    <a:lnTo>
                      <a:pt x="34064" y="16302"/>
                    </a:lnTo>
                    <a:lnTo>
                      <a:pt x="34362" y="16281"/>
                    </a:lnTo>
                    <a:lnTo>
                      <a:pt x="35032" y="16550"/>
                    </a:lnTo>
                    <a:lnTo>
                      <a:pt x="35306" y="16214"/>
                    </a:lnTo>
                    <a:lnTo>
                      <a:pt x="34988" y="15919"/>
                    </a:lnTo>
                    <a:lnTo>
                      <a:pt x="35553" y="15583"/>
                    </a:lnTo>
                    <a:lnTo>
                      <a:pt x="35825" y="14952"/>
                    </a:lnTo>
                    <a:lnTo>
                      <a:pt x="36142" y="14613"/>
                    </a:lnTo>
                    <a:lnTo>
                      <a:pt x="36434" y="14593"/>
                    </a:lnTo>
                    <a:lnTo>
                      <a:pt x="36707" y="14236"/>
                    </a:lnTo>
                    <a:lnTo>
                      <a:pt x="36686" y="13942"/>
                    </a:lnTo>
                    <a:lnTo>
                      <a:pt x="37040" y="14210"/>
                    </a:lnTo>
                    <a:lnTo>
                      <a:pt x="37313" y="14193"/>
                    </a:lnTo>
                    <a:lnTo>
                      <a:pt x="37335" y="13898"/>
                    </a:lnTo>
                    <a:lnTo>
                      <a:pt x="37330" y="13854"/>
                    </a:lnTo>
                    <a:lnTo>
                      <a:pt x="37227" y="12382"/>
                    </a:lnTo>
                    <a:lnTo>
                      <a:pt x="38132" y="12002"/>
                    </a:lnTo>
                    <a:lnTo>
                      <a:pt x="38379" y="11035"/>
                    </a:lnTo>
                    <a:lnTo>
                      <a:pt x="38651" y="10742"/>
                    </a:lnTo>
                    <a:lnTo>
                      <a:pt x="38971" y="10719"/>
                    </a:lnTo>
                    <a:lnTo>
                      <a:pt x="39578" y="10676"/>
                    </a:lnTo>
                    <a:lnTo>
                      <a:pt x="40165" y="10634"/>
                    </a:lnTo>
                    <a:lnTo>
                      <a:pt x="40207" y="10631"/>
                    </a:lnTo>
                    <a:lnTo>
                      <a:pt x="40479" y="9663"/>
                    </a:lnTo>
                    <a:lnTo>
                      <a:pt x="40413" y="8736"/>
                    </a:lnTo>
                    <a:lnTo>
                      <a:pt x="39693" y="7838"/>
                    </a:lnTo>
                    <a:lnTo>
                      <a:pt x="39378" y="7861"/>
                    </a:lnTo>
                    <a:lnTo>
                      <a:pt x="39358" y="7569"/>
                    </a:lnTo>
                    <a:lnTo>
                      <a:pt x="39650" y="7231"/>
                    </a:lnTo>
                    <a:lnTo>
                      <a:pt x="39941" y="6871"/>
                    </a:lnTo>
                    <a:lnTo>
                      <a:pt x="39921" y="6579"/>
                    </a:lnTo>
                    <a:lnTo>
                      <a:pt x="39551" y="6605"/>
                    </a:lnTo>
                    <a:lnTo>
                      <a:pt x="39290" y="6623"/>
                    </a:lnTo>
                    <a:lnTo>
                      <a:pt x="38982" y="6412"/>
                    </a:lnTo>
                    <a:lnTo>
                      <a:pt x="39250" y="6055"/>
                    </a:lnTo>
                    <a:lnTo>
                      <a:pt x="39859" y="5695"/>
                    </a:lnTo>
                    <a:lnTo>
                      <a:pt x="40175" y="5379"/>
                    </a:lnTo>
                    <a:lnTo>
                      <a:pt x="40106" y="4410"/>
                    </a:lnTo>
                    <a:lnTo>
                      <a:pt x="39770" y="4436"/>
                    </a:lnTo>
                    <a:lnTo>
                      <a:pt x="39479" y="4814"/>
                    </a:lnTo>
                    <a:lnTo>
                      <a:pt x="39437" y="4816"/>
                    </a:lnTo>
                    <a:lnTo>
                      <a:pt x="38873" y="4856"/>
                    </a:lnTo>
                    <a:lnTo>
                      <a:pt x="38214" y="4545"/>
                    </a:lnTo>
                    <a:lnTo>
                      <a:pt x="38171" y="4547"/>
                    </a:lnTo>
                    <a:lnTo>
                      <a:pt x="38133" y="4551"/>
                    </a:lnTo>
                    <a:lnTo>
                      <a:pt x="37607" y="4589"/>
                    </a:lnTo>
                    <a:lnTo>
                      <a:pt x="37631" y="4944"/>
                    </a:lnTo>
                    <a:lnTo>
                      <a:pt x="37587" y="4898"/>
                    </a:lnTo>
                    <a:lnTo>
                      <a:pt x="37309" y="4609"/>
                    </a:lnTo>
                    <a:lnTo>
                      <a:pt x="37290" y="4317"/>
                    </a:lnTo>
                    <a:lnTo>
                      <a:pt x="37083" y="4331"/>
                    </a:lnTo>
                    <a:lnTo>
                      <a:pt x="36998" y="4338"/>
                    </a:lnTo>
                    <a:lnTo>
                      <a:pt x="36369" y="4381"/>
                    </a:lnTo>
                    <a:lnTo>
                      <a:pt x="36388" y="4675"/>
                    </a:lnTo>
                    <a:lnTo>
                      <a:pt x="36103" y="4695"/>
                    </a:lnTo>
                    <a:lnTo>
                      <a:pt x="35776" y="4718"/>
                    </a:lnTo>
                    <a:lnTo>
                      <a:pt x="35758" y="4425"/>
                    </a:lnTo>
                    <a:lnTo>
                      <a:pt x="35716" y="4448"/>
                    </a:lnTo>
                    <a:lnTo>
                      <a:pt x="35129" y="4763"/>
                    </a:lnTo>
                    <a:lnTo>
                      <a:pt x="35120" y="4755"/>
                    </a:lnTo>
                    <a:lnTo>
                      <a:pt x="34811" y="4492"/>
                    </a:lnTo>
                    <a:lnTo>
                      <a:pt x="34474" y="4200"/>
                    </a:lnTo>
                    <a:lnTo>
                      <a:pt x="34477" y="4220"/>
                    </a:lnTo>
                    <a:lnTo>
                      <a:pt x="34496" y="4515"/>
                    </a:lnTo>
                    <a:lnTo>
                      <a:pt x="33930" y="4848"/>
                    </a:lnTo>
                    <a:lnTo>
                      <a:pt x="33911" y="4839"/>
                    </a:lnTo>
                    <a:lnTo>
                      <a:pt x="32924" y="4309"/>
                    </a:lnTo>
                    <a:lnTo>
                      <a:pt x="32629" y="4033"/>
                    </a:lnTo>
                    <a:lnTo>
                      <a:pt x="32609" y="3740"/>
                    </a:lnTo>
                    <a:lnTo>
                      <a:pt x="31977" y="3784"/>
                    </a:lnTo>
                    <a:lnTo>
                      <a:pt x="31409" y="4416"/>
                    </a:lnTo>
                    <a:lnTo>
                      <a:pt x="31140" y="4753"/>
                    </a:lnTo>
                    <a:lnTo>
                      <a:pt x="30976" y="4763"/>
                    </a:lnTo>
                    <a:lnTo>
                      <a:pt x="30802" y="4776"/>
                    </a:lnTo>
                    <a:lnTo>
                      <a:pt x="30488" y="4481"/>
                    </a:lnTo>
                    <a:lnTo>
                      <a:pt x="30465" y="4505"/>
                    </a:lnTo>
                    <a:lnTo>
                      <a:pt x="30171" y="4820"/>
                    </a:lnTo>
                    <a:lnTo>
                      <a:pt x="30150" y="4800"/>
                    </a:lnTo>
                    <a:lnTo>
                      <a:pt x="29853" y="4525"/>
                    </a:lnTo>
                    <a:lnTo>
                      <a:pt x="29836" y="4527"/>
                    </a:lnTo>
                    <a:lnTo>
                      <a:pt x="29563" y="4547"/>
                    </a:lnTo>
                    <a:lnTo>
                      <a:pt x="28968" y="4589"/>
                    </a:lnTo>
                    <a:lnTo>
                      <a:pt x="28951" y="4590"/>
                    </a:lnTo>
                    <a:lnTo>
                      <a:pt x="28594" y="4616"/>
                    </a:lnTo>
                    <a:lnTo>
                      <a:pt x="28572" y="4318"/>
                    </a:lnTo>
                    <a:lnTo>
                      <a:pt x="28214" y="3413"/>
                    </a:lnTo>
                    <a:lnTo>
                      <a:pt x="28195" y="3122"/>
                    </a:lnTo>
                    <a:lnTo>
                      <a:pt x="27624" y="3161"/>
                    </a:lnTo>
                    <a:lnTo>
                      <a:pt x="27226" y="2575"/>
                    </a:lnTo>
                    <a:lnTo>
                      <a:pt x="27202" y="2243"/>
                    </a:lnTo>
                    <a:lnTo>
                      <a:pt x="27161" y="2244"/>
                    </a:lnTo>
                    <a:lnTo>
                      <a:pt x="26929" y="2260"/>
                    </a:lnTo>
                    <a:lnTo>
                      <a:pt x="26620" y="2619"/>
                    </a:lnTo>
                    <a:lnTo>
                      <a:pt x="26595" y="2620"/>
                    </a:lnTo>
                    <a:lnTo>
                      <a:pt x="25693" y="2683"/>
                    </a:lnTo>
                    <a:lnTo>
                      <a:pt x="25063" y="2728"/>
                    </a:lnTo>
                    <a:lnTo>
                      <a:pt x="25038" y="2395"/>
                    </a:lnTo>
                    <a:lnTo>
                      <a:pt x="24995" y="1767"/>
                    </a:lnTo>
                    <a:lnTo>
                      <a:pt x="24952" y="1155"/>
                    </a:lnTo>
                    <a:lnTo>
                      <a:pt x="24678" y="838"/>
                    </a:lnTo>
                    <a:lnTo>
                      <a:pt x="24284" y="336"/>
                    </a:lnTo>
                    <a:lnTo>
                      <a:pt x="23945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37"/>
              <p:cNvSpPr/>
              <p:nvPr/>
            </p:nvSpPr>
            <p:spPr>
              <a:xfrm>
                <a:off x="5754300" y="2480913"/>
                <a:ext cx="565650" cy="516400"/>
              </a:xfrm>
              <a:custGeom>
                <a:rect b="b" l="l" r="r" t="t"/>
                <a:pathLst>
                  <a:path extrusionOk="0" h="20656" w="22626">
                    <a:moveTo>
                      <a:pt x="17200" y="0"/>
                    </a:moveTo>
                    <a:lnTo>
                      <a:pt x="16711" y="202"/>
                    </a:lnTo>
                    <a:lnTo>
                      <a:pt x="16463" y="518"/>
                    </a:lnTo>
                    <a:lnTo>
                      <a:pt x="16361" y="651"/>
                    </a:lnTo>
                    <a:lnTo>
                      <a:pt x="15750" y="694"/>
                    </a:lnTo>
                    <a:lnTo>
                      <a:pt x="15374" y="720"/>
                    </a:lnTo>
                    <a:lnTo>
                      <a:pt x="15291" y="727"/>
                    </a:lnTo>
                    <a:lnTo>
                      <a:pt x="15186" y="482"/>
                    </a:lnTo>
                    <a:lnTo>
                      <a:pt x="14909" y="138"/>
                    </a:lnTo>
                    <a:lnTo>
                      <a:pt x="14453" y="259"/>
                    </a:lnTo>
                    <a:lnTo>
                      <a:pt x="14138" y="281"/>
                    </a:lnTo>
                    <a:lnTo>
                      <a:pt x="14158" y="574"/>
                    </a:lnTo>
                    <a:lnTo>
                      <a:pt x="14473" y="550"/>
                    </a:lnTo>
                    <a:lnTo>
                      <a:pt x="14201" y="1183"/>
                    </a:lnTo>
                    <a:lnTo>
                      <a:pt x="13909" y="1521"/>
                    </a:lnTo>
                    <a:lnTo>
                      <a:pt x="13302" y="1564"/>
                    </a:lnTo>
                    <a:lnTo>
                      <a:pt x="13280" y="1251"/>
                    </a:lnTo>
                    <a:lnTo>
                      <a:pt x="13259" y="953"/>
                    </a:lnTo>
                    <a:lnTo>
                      <a:pt x="13237" y="639"/>
                    </a:lnTo>
                    <a:lnTo>
                      <a:pt x="12336" y="1317"/>
                    </a:lnTo>
                    <a:lnTo>
                      <a:pt x="12358" y="1632"/>
                    </a:lnTo>
                    <a:lnTo>
                      <a:pt x="11843" y="2110"/>
                    </a:lnTo>
                    <a:lnTo>
                      <a:pt x="12403" y="2261"/>
                    </a:lnTo>
                    <a:lnTo>
                      <a:pt x="12423" y="2553"/>
                    </a:lnTo>
                    <a:lnTo>
                      <a:pt x="12132" y="2914"/>
                    </a:lnTo>
                    <a:lnTo>
                      <a:pt x="11836" y="2933"/>
                    </a:lnTo>
                    <a:lnTo>
                      <a:pt x="11857" y="3248"/>
                    </a:lnTo>
                    <a:lnTo>
                      <a:pt x="11879" y="3542"/>
                    </a:lnTo>
                    <a:lnTo>
                      <a:pt x="11900" y="3855"/>
                    </a:lnTo>
                    <a:lnTo>
                      <a:pt x="11271" y="3900"/>
                    </a:lnTo>
                    <a:lnTo>
                      <a:pt x="10956" y="3923"/>
                    </a:lnTo>
                    <a:lnTo>
                      <a:pt x="10935" y="3608"/>
                    </a:lnTo>
                    <a:lnTo>
                      <a:pt x="10618" y="3629"/>
                    </a:lnTo>
                    <a:lnTo>
                      <a:pt x="9714" y="4009"/>
                    </a:lnTo>
                    <a:lnTo>
                      <a:pt x="9359" y="3720"/>
                    </a:lnTo>
                    <a:lnTo>
                      <a:pt x="9339" y="3426"/>
                    </a:lnTo>
                    <a:lnTo>
                      <a:pt x="9316" y="3111"/>
                    </a:lnTo>
                    <a:lnTo>
                      <a:pt x="9293" y="2773"/>
                    </a:lnTo>
                    <a:lnTo>
                      <a:pt x="8976" y="2504"/>
                    </a:lnTo>
                    <a:lnTo>
                      <a:pt x="8952" y="2187"/>
                    </a:lnTo>
                    <a:lnTo>
                      <a:pt x="8008" y="2255"/>
                    </a:lnTo>
                    <a:lnTo>
                      <a:pt x="7717" y="2592"/>
                    </a:lnTo>
                    <a:lnTo>
                      <a:pt x="7402" y="2613"/>
                    </a:lnTo>
                    <a:lnTo>
                      <a:pt x="6772" y="2341"/>
                    </a:lnTo>
                    <a:lnTo>
                      <a:pt x="6479" y="2680"/>
                    </a:lnTo>
                    <a:lnTo>
                      <a:pt x="6164" y="2701"/>
                    </a:lnTo>
                    <a:lnTo>
                      <a:pt x="6184" y="2993"/>
                    </a:lnTo>
                    <a:lnTo>
                      <a:pt x="5869" y="3016"/>
                    </a:lnTo>
                    <a:lnTo>
                      <a:pt x="5574" y="3376"/>
                    </a:lnTo>
                    <a:lnTo>
                      <a:pt x="5236" y="3061"/>
                    </a:lnTo>
                    <a:lnTo>
                      <a:pt x="4968" y="3419"/>
                    </a:lnTo>
                    <a:lnTo>
                      <a:pt x="4675" y="3756"/>
                    </a:lnTo>
                    <a:lnTo>
                      <a:pt x="4381" y="4071"/>
                    </a:lnTo>
                    <a:lnTo>
                      <a:pt x="4066" y="4094"/>
                    </a:lnTo>
                    <a:lnTo>
                      <a:pt x="3774" y="4431"/>
                    </a:lnTo>
                    <a:lnTo>
                      <a:pt x="3459" y="4452"/>
                    </a:lnTo>
                    <a:lnTo>
                      <a:pt x="3481" y="4766"/>
                    </a:lnTo>
                    <a:lnTo>
                      <a:pt x="3184" y="4788"/>
                    </a:lnTo>
                    <a:lnTo>
                      <a:pt x="2554" y="4834"/>
                    </a:lnTo>
                    <a:lnTo>
                      <a:pt x="2239" y="4855"/>
                    </a:lnTo>
                    <a:lnTo>
                      <a:pt x="1631" y="5215"/>
                    </a:lnTo>
                    <a:lnTo>
                      <a:pt x="1361" y="5871"/>
                    </a:lnTo>
                    <a:lnTo>
                      <a:pt x="1092" y="6184"/>
                    </a:lnTo>
                    <a:lnTo>
                      <a:pt x="1403" y="6454"/>
                    </a:lnTo>
                    <a:lnTo>
                      <a:pt x="1426" y="6792"/>
                    </a:lnTo>
                    <a:lnTo>
                      <a:pt x="1342" y="6756"/>
                    </a:lnTo>
                    <a:lnTo>
                      <a:pt x="877" y="6788"/>
                    </a:lnTo>
                    <a:lnTo>
                      <a:pt x="512" y="6374"/>
                    </a:lnTo>
                    <a:lnTo>
                      <a:pt x="509" y="6641"/>
                    </a:lnTo>
                    <a:lnTo>
                      <a:pt x="505" y="6859"/>
                    </a:lnTo>
                    <a:lnTo>
                      <a:pt x="526" y="7154"/>
                    </a:lnTo>
                    <a:lnTo>
                      <a:pt x="548" y="7469"/>
                    </a:lnTo>
                    <a:lnTo>
                      <a:pt x="572" y="7803"/>
                    </a:lnTo>
                    <a:lnTo>
                      <a:pt x="591" y="8075"/>
                    </a:lnTo>
                    <a:lnTo>
                      <a:pt x="300" y="8436"/>
                    </a:lnTo>
                    <a:lnTo>
                      <a:pt x="1" y="8751"/>
                    </a:lnTo>
                    <a:lnTo>
                      <a:pt x="365" y="9357"/>
                    </a:lnTo>
                    <a:lnTo>
                      <a:pt x="703" y="9650"/>
                    </a:lnTo>
                    <a:lnTo>
                      <a:pt x="725" y="9947"/>
                    </a:lnTo>
                    <a:lnTo>
                      <a:pt x="1037" y="10240"/>
                    </a:lnTo>
                    <a:lnTo>
                      <a:pt x="1062" y="10239"/>
                    </a:lnTo>
                    <a:lnTo>
                      <a:pt x="1375" y="10217"/>
                    </a:lnTo>
                    <a:lnTo>
                      <a:pt x="1059" y="10555"/>
                    </a:lnTo>
                    <a:lnTo>
                      <a:pt x="1083" y="10871"/>
                    </a:lnTo>
                    <a:lnTo>
                      <a:pt x="1105" y="11184"/>
                    </a:lnTo>
                    <a:lnTo>
                      <a:pt x="1487" y="11792"/>
                    </a:lnTo>
                    <a:lnTo>
                      <a:pt x="1508" y="12084"/>
                    </a:lnTo>
                    <a:lnTo>
                      <a:pt x="1574" y="13009"/>
                    </a:lnTo>
                    <a:lnTo>
                      <a:pt x="1597" y="13347"/>
                    </a:lnTo>
                    <a:lnTo>
                      <a:pt x="1618" y="13641"/>
                    </a:lnTo>
                    <a:lnTo>
                      <a:pt x="1911" y="13618"/>
                    </a:lnTo>
                    <a:lnTo>
                      <a:pt x="1911" y="13618"/>
                    </a:lnTo>
                    <a:lnTo>
                      <a:pt x="1640" y="13954"/>
                    </a:lnTo>
                    <a:lnTo>
                      <a:pt x="1706" y="14900"/>
                    </a:lnTo>
                    <a:lnTo>
                      <a:pt x="1728" y="15196"/>
                    </a:lnTo>
                    <a:lnTo>
                      <a:pt x="1745" y="15169"/>
                    </a:lnTo>
                    <a:lnTo>
                      <a:pt x="1767" y="15134"/>
                    </a:lnTo>
                    <a:lnTo>
                      <a:pt x="1877" y="14952"/>
                    </a:lnTo>
                    <a:lnTo>
                      <a:pt x="2313" y="14857"/>
                    </a:lnTo>
                    <a:lnTo>
                      <a:pt x="2328" y="14854"/>
                    </a:lnTo>
                    <a:lnTo>
                      <a:pt x="2627" y="14835"/>
                    </a:lnTo>
                    <a:lnTo>
                      <a:pt x="2670" y="15444"/>
                    </a:lnTo>
                    <a:lnTo>
                      <a:pt x="2695" y="15759"/>
                    </a:lnTo>
                    <a:lnTo>
                      <a:pt x="2714" y="16053"/>
                    </a:lnTo>
                    <a:lnTo>
                      <a:pt x="3029" y="16028"/>
                    </a:lnTo>
                    <a:lnTo>
                      <a:pt x="3367" y="16322"/>
                    </a:lnTo>
                    <a:lnTo>
                      <a:pt x="3681" y="16300"/>
                    </a:lnTo>
                    <a:lnTo>
                      <a:pt x="4315" y="16572"/>
                    </a:lnTo>
                    <a:lnTo>
                      <a:pt x="4357" y="16568"/>
                    </a:lnTo>
                    <a:lnTo>
                      <a:pt x="4944" y="16527"/>
                    </a:lnTo>
                    <a:lnTo>
                      <a:pt x="5282" y="16820"/>
                    </a:lnTo>
                    <a:lnTo>
                      <a:pt x="4990" y="17156"/>
                    </a:lnTo>
                    <a:lnTo>
                      <a:pt x="4696" y="17494"/>
                    </a:lnTo>
                    <a:lnTo>
                      <a:pt x="4738" y="17492"/>
                    </a:lnTo>
                    <a:lnTo>
                      <a:pt x="5322" y="17450"/>
                    </a:lnTo>
                    <a:lnTo>
                      <a:pt x="5325" y="17450"/>
                    </a:lnTo>
                    <a:lnTo>
                      <a:pt x="5662" y="17723"/>
                    </a:lnTo>
                    <a:lnTo>
                      <a:pt x="6020" y="18307"/>
                    </a:lnTo>
                    <a:lnTo>
                      <a:pt x="6020" y="18307"/>
                    </a:lnTo>
                    <a:lnTo>
                      <a:pt x="6015" y="18234"/>
                    </a:lnTo>
                    <a:lnTo>
                      <a:pt x="5999" y="18017"/>
                    </a:lnTo>
                    <a:lnTo>
                      <a:pt x="6268" y="17680"/>
                    </a:lnTo>
                    <a:lnTo>
                      <a:pt x="6315" y="17677"/>
                    </a:lnTo>
                    <a:lnTo>
                      <a:pt x="6583" y="17658"/>
                    </a:lnTo>
                    <a:lnTo>
                      <a:pt x="6246" y="17385"/>
                    </a:lnTo>
                    <a:lnTo>
                      <a:pt x="6410" y="17372"/>
                    </a:lnTo>
                    <a:lnTo>
                      <a:pt x="6563" y="17362"/>
                    </a:lnTo>
                    <a:lnTo>
                      <a:pt x="7196" y="17317"/>
                    </a:lnTo>
                    <a:lnTo>
                      <a:pt x="7533" y="17591"/>
                    </a:lnTo>
                    <a:lnTo>
                      <a:pt x="7553" y="17571"/>
                    </a:lnTo>
                    <a:lnTo>
                      <a:pt x="7828" y="17274"/>
                    </a:lnTo>
                    <a:lnTo>
                      <a:pt x="7835" y="17284"/>
                    </a:lnTo>
                    <a:lnTo>
                      <a:pt x="8497" y="18133"/>
                    </a:lnTo>
                    <a:lnTo>
                      <a:pt x="8837" y="18448"/>
                    </a:lnTo>
                    <a:lnTo>
                      <a:pt x="9487" y="18700"/>
                    </a:lnTo>
                    <a:lnTo>
                      <a:pt x="10117" y="18657"/>
                    </a:lnTo>
                    <a:lnTo>
                      <a:pt x="10437" y="18951"/>
                    </a:lnTo>
                    <a:lnTo>
                      <a:pt x="10791" y="19241"/>
                    </a:lnTo>
                    <a:lnTo>
                      <a:pt x="11109" y="19512"/>
                    </a:lnTo>
                    <a:lnTo>
                      <a:pt x="11151" y="19509"/>
                    </a:lnTo>
                    <a:lnTo>
                      <a:pt x="11739" y="19469"/>
                    </a:lnTo>
                    <a:lnTo>
                      <a:pt x="12077" y="19782"/>
                    </a:lnTo>
                    <a:lnTo>
                      <a:pt x="12096" y="19759"/>
                    </a:lnTo>
                    <a:lnTo>
                      <a:pt x="12368" y="19423"/>
                    </a:lnTo>
                    <a:lnTo>
                      <a:pt x="12660" y="19401"/>
                    </a:lnTo>
                    <a:lnTo>
                      <a:pt x="12978" y="19086"/>
                    </a:lnTo>
                    <a:lnTo>
                      <a:pt x="12988" y="19097"/>
                    </a:lnTo>
                    <a:lnTo>
                      <a:pt x="13295" y="19357"/>
                    </a:lnTo>
                    <a:lnTo>
                      <a:pt x="13339" y="19988"/>
                    </a:lnTo>
                    <a:lnTo>
                      <a:pt x="13377" y="19947"/>
                    </a:lnTo>
                    <a:lnTo>
                      <a:pt x="13633" y="19673"/>
                    </a:lnTo>
                    <a:lnTo>
                      <a:pt x="13610" y="19335"/>
                    </a:lnTo>
                    <a:lnTo>
                      <a:pt x="14219" y="18998"/>
                    </a:lnTo>
                    <a:lnTo>
                      <a:pt x="14233" y="19011"/>
                    </a:lnTo>
                    <a:lnTo>
                      <a:pt x="14554" y="19269"/>
                    </a:lnTo>
                    <a:lnTo>
                      <a:pt x="14845" y="19247"/>
                    </a:lnTo>
                    <a:lnTo>
                      <a:pt x="15140" y="18933"/>
                    </a:lnTo>
                    <a:lnTo>
                      <a:pt x="15186" y="19564"/>
                    </a:lnTo>
                    <a:lnTo>
                      <a:pt x="15204" y="19854"/>
                    </a:lnTo>
                    <a:lnTo>
                      <a:pt x="15247" y="19839"/>
                    </a:lnTo>
                    <a:lnTo>
                      <a:pt x="16130" y="19498"/>
                    </a:lnTo>
                    <a:lnTo>
                      <a:pt x="16252" y="19344"/>
                    </a:lnTo>
                    <a:lnTo>
                      <a:pt x="16419" y="19138"/>
                    </a:lnTo>
                    <a:lnTo>
                      <a:pt x="16697" y="18824"/>
                    </a:lnTo>
                    <a:lnTo>
                      <a:pt x="17074" y="19430"/>
                    </a:lnTo>
                    <a:lnTo>
                      <a:pt x="17097" y="19428"/>
                    </a:lnTo>
                    <a:lnTo>
                      <a:pt x="17370" y="19408"/>
                    </a:lnTo>
                    <a:lnTo>
                      <a:pt x="17705" y="19679"/>
                    </a:lnTo>
                    <a:lnTo>
                      <a:pt x="18044" y="19972"/>
                    </a:lnTo>
                    <a:lnTo>
                      <a:pt x="18380" y="20263"/>
                    </a:lnTo>
                    <a:lnTo>
                      <a:pt x="18403" y="20262"/>
                    </a:lnTo>
                    <a:lnTo>
                      <a:pt x="18554" y="20250"/>
                    </a:lnTo>
                    <a:lnTo>
                      <a:pt x="18694" y="20242"/>
                    </a:lnTo>
                    <a:lnTo>
                      <a:pt x="18988" y="20220"/>
                    </a:lnTo>
                    <a:lnTo>
                      <a:pt x="19216" y="20204"/>
                    </a:lnTo>
                    <a:lnTo>
                      <a:pt x="19306" y="20198"/>
                    </a:lnTo>
                    <a:lnTo>
                      <a:pt x="19441" y="20656"/>
                    </a:lnTo>
                    <a:lnTo>
                      <a:pt x="19586" y="20421"/>
                    </a:lnTo>
                    <a:lnTo>
                      <a:pt x="19744" y="20168"/>
                    </a:lnTo>
                    <a:lnTo>
                      <a:pt x="19698" y="19836"/>
                    </a:lnTo>
                    <a:lnTo>
                      <a:pt x="19765" y="19574"/>
                    </a:lnTo>
                    <a:lnTo>
                      <a:pt x="19740" y="19218"/>
                    </a:lnTo>
                    <a:lnTo>
                      <a:pt x="19720" y="18945"/>
                    </a:lnTo>
                    <a:lnTo>
                      <a:pt x="19821" y="18263"/>
                    </a:lnTo>
                    <a:lnTo>
                      <a:pt x="19917" y="17857"/>
                    </a:lnTo>
                    <a:lnTo>
                      <a:pt x="20166" y="17480"/>
                    </a:lnTo>
                    <a:lnTo>
                      <a:pt x="20499" y="17372"/>
                    </a:lnTo>
                    <a:lnTo>
                      <a:pt x="20733" y="16808"/>
                    </a:lnTo>
                    <a:lnTo>
                      <a:pt x="20899" y="16455"/>
                    </a:lnTo>
                    <a:lnTo>
                      <a:pt x="21490" y="15865"/>
                    </a:lnTo>
                    <a:lnTo>
                      <a:pt x="22103" y="15904"/>
                    </a:lnTo>
                    <a:lnTo>
                      <a:pt x="22441" y="15629"/>
                    </a:lnTo>
                    <a:lnTo>
                      <a:pt x="22625" y="14943"/>
                    </a:lnTo>
                    <a:lnTo>
                      <a:pt x="22362" y="14517"/>
                    </a:lnTo>
                    <a:lnTo>
                      <a:pt x="22123" y="14428"/>
                    </a:lnTo>
                    <a:lnTo>
                      <a:pt x="22096" y="14031"/>
                    </a:lnTo>
                    <a:lnTo>
                      <a:pt x="22319" y="13908"/>
                    </a:lnTo>
                    <a:lnTo>
                      <a:pt x="21722" y="13232"/>
                    </a:lnTo>
                    <a:lnTo>
                      <a:pt x="21463" y="12786"/>
                    </a:lnTo>
                    <a:lnTo>
                      <a:pt x="20996" y="12502"/>
                    </a:lnTo>
                    <a:lnTo>
                      <a:pt x="21150" y="12241"/>
                    </a:lnTo>
                    <a:lnTo>
                      <a:pt x="20960" y="11997"/>
                    </a:lnTo>
                    <a:lnTo>
                      <a:pt x="21110" y="11079"/>
                    </a:lnTo>
                    <a:lnTo>
                      <a:pt x="21050" y="11017"/>
                    </a:lnTo>
                    <a:lnTo>
                      <a:pt x="20995" y="10961"/>
                    </a:lnTo>
                    <a:lnTo>
                      <a:pt x="20979" y="10753"/>
                    </a:lnTo>
                    <a:lnTo>
                      <a:pt x="21122" y="9788"/>
                    </a:lnTo>
                    <a:lnTo>
                      <a:pt x="20565" y="9702"/>
                    </a:lnTo>
                    <a:lnTo>
                      <a:pt x="20290" y="9347"/>
                    </a:lnTo>
                    <a:lnTo>
                      <a:pt x="21388" y="8486"/>
                    </a:lnTo>
                    <a:lnTo>
                      <a:pt x="21478" y="8190"/>
                    </a:lnTo>
                    <a:lnTo>
                      <a:pt x="21493" y="8145"/>
                    </a:lnTo>
                    <a:lnTo>
                      <a:pt x="21562" y="7925"/>
                    </a:lnTo>
                    <a:lnTo>
                      <a:pt x="21490" y="6915"/>
                    </a:lnTo>
                    <a:lnTo>
                      <a:pt x="21388" y="6654"/>
                    </a:lnTo>
                    <a:lnTo>
                      <a:pt x="21258" y="6320"/>
                    </a:lnTo>
                    <a:lnTo>
                      <a:pt x="21074" y="6105"/>
                    </a:lnTo>
                    <a:lnTo>
                      <a:pt x="20684" y="5641"/>
                    </a:lnTo>
                    <a:lnTo>
                      <a:pt x="20496" y="5427"/>
                    </a:lnTo>
                    <a:lnTo>
                      <a:pt x="20432" y="4524"/>
                    </a:lnTo>
                    <a:lnTo>
                      <a:pt x="20186" y="4326"/>
                    </a:lnTo>
                    <a:lnTo>
                      <a:pt x="20051" y="3871"/>
                    </a:lnTo>
                    <a:lnTo>
                      <a:pt x="20014" y="3347"/>
                    </a:lnTo>
                    <a:lnTo>
                      <a:pt x="20003" y="3198"/>
                    </a:lnTo>
                    <a:lnTo>
                      <a:pt x="19295" y="2723"/>
                    </a:lnTo>
                    <a:lnTo>
                      <a:pt x="18823" y="2632"/>
                    </a:lnTo>
                    <a:lnTo>
                      <a:pt x="18269" y="2301"/>
                    </a:lnTo>
                    <a:lnTo>
                      <a:pt x="18251" y="2290"/>
                    </a:lnTo>
                    <a:lnTo>
                      <a:pt x="18267" y="2259"/>
                    </a:lnTo>
                    <a:lnTo>
                      <a:pt x="18455" y="1917"/>
                    </a:lnTo>
                    <a:lnTo>
                      <a:pt x="18118" y="1941"/>
                    </a:lnTo>
                    <a:lnTo>
                      <a:pt x="18222" y="1892"/>
                    </a:lnTo>
                    <a:lnTo>
                      <a:pt x="18297" y="1445"/>
                    </a:lnTo>
                    <a:lnTo>
                      <a:pt x="18176" y="1000"/>
                    </a:lnTo>
                    <a:lnTo>
                      <a:pt x="18166" y="957"/>
                    </a:lnTo>
                    <a:lnTo>
                      <a:pt x="18151" y="905"/>
                    </a:lnTo>
                    <a:lnTo>
                      <a:pt x="18028" y="658"/>
                    </a:lnTo>
                    <a:lnTo>
                      <a:pt x="17759" y="151"/>
                    </a:lnTo>
                    <a:lnTo>
                      <a:pt x="17200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37"/>
              <p:cNvSpPr/>
              <p:nvPr/>
            </p:nvSpPr>
            <p:spPr>
              <a:xfrm>
                <a:off x="6145200" y="3012113"/>
                <a:ext cx="562450" cy="423425"/>
              </a:xfrm>
              <a:custGeom>
                <a:rect b="b" l="l" r="r" t="t"/>
                <a:pathLst>
                  <a:path extrusionOk="0" h="16937" w="22498">
                    <a:moveTo>
                      <a:pt x="12712" y="1"/>
                    </a:moveTo>
                    <a:lnTo>
                      <a:pt x="11832" y="381"/>
                    </a:lnTo>
                    <a:lnTo>
                      <a:pt x="11732" y="746"/>
                    </a:lnTo>
                    <a:lnTo>
                      <a:pt x="11640" y="965"/>
                    </a:lnTo>
                    <a:lnTo>
                      <a:pt x="11056" y="1050"/>
                    </a:lnTo>
                    <a:lnTo>
                      <a:pt x="10532" y="1086"/>
                    </a:lnTo>
                    <a:lnTo>
                      <a:pt x="10316" y="1059"/>
                    </a:lnTo>
                    <a:lnTo>
                      <a:pt x="9685" y="1672"/>
                    </a:lnTo>
                    <a:lnTo>
                      <a:pt x="9365" y="1905"/>
                    </a:lnTo>
                    <a:lnTo>
                      <a:pt x="8451" y="1549"/>
                    </a:lnTo>
                    <a:lnTo>
                      <a:pt x="8095" y="1575"/>
                    </a:lnTo>
                    <a:lnTo>
                      <a:pt x="7558" y="1715"/>
                    </a:lnTo>
                    <a:lnTo>
                      <a:pt x="7253" y="2159"/>
                    </a:lnTo>
                    <a:lnTo>
                      <a:pt x="6699" y="2092"/>
                    </a:lnTo>
                    <a:lnTo>
                      <a:pt x="6327" y="1909"/>
                    </a:lnTo>
                    <a:lnTo>
                      <a:pt x="5868" y="1732"/>
                    </a:lnTo>
                    <a:lnTo>
                      <a:pt x="5294" y="1641"/>
                    </a:lnTo>
                    <a:lnTo>
                      <a:pt x="4409" y="1705"/>
                    </a:lnTo>
                    <a:lnTo>
                      <a:pt x="3950" y="1844"/>
                    </a:lnTo>
                    <a:lnTo>
                      <a:pt x="3854" y="1876"/>
                    </a:lnTo>
                    <a:lnTo>
                      <a:pt x="4431" y="2593"/>
                    </a:lnTo>
                    <a:lnTo>
                      <a:pt x="4452" y="2908"/>
                    </a:lnTo>
                    <a:lnTo>
                      <a:pt x="4159" y="3244"/>
                    </a:lnTo>
                    <a:lnTo>
                      <a:pt x="3847" y="3561"/>
                    </a:lnTo>
                    <a:lnTo>
                      <a:pt x="3596" y="3893"/>
                    </a:lnTo>
                    <a:lnTo>
                      <a:pt x="3258" y="3916"/>
                    </a:lnTo>
                    <a:lnTo>
                      <a:pt x="2989" y="4259"/>
                    </a:lnTo>
                    <a:lnTo>
                      <a:pt x="2674" y="4597"/>
                    </a:lnTo>
                    <a:lnTo>
                      <a:pt x="2717" y="5203"/>
                    </a:lnTo>
                    <a:lnTo>
                      <a:pt x="2446" y="5540"/>
                    </a:lnTo>
                    <a:lnTo>
                      <a:pt x="2511" y="6466"/>
                    </a:lnTo>
                    <a:lnTo>
                      <a:pt x="2219" y="6802"/>
                    </a:lnTo>
                    <a:lnTo>
                      <a:pt x="1927" y="7159"/>
                    </a:lnTo>
                    <a:lnTo>
                      <a:pt x="1632" y="7179"/>
                    </a:lnTo>
                    <a:lnTo>
                      <a:pt x="1651" y="7452"/>
                    </a:lnTo>
                    <a:lnTo>
                      <a:pt x="1358" y="7813"/>
                    </a:lnTo>
                    <a:lnTo>
                      <a:pt x="1065" y="8126"/>
                    </a:lnTo>
                    <a:lnTo>
                      <a:pt x="773" y="8464"/>
                    </a:lnTo>
                    <a:lnTo>
                      <a:pt x="481" y="8800"/>
                    </a:lnTo>
                    <a:lnTo>
                      <a:pt x="200" y="9424"/>
                    </a:lnTo>
                    <a:lnTo>
                      <a:pt x="250" y="9432"/>
                    </a:lnTo>
                    <a:lnTo>
                      <a:pt x="0" y="10058"/>
                    </a:lnTo>
                    <a:lnTo>
                      <a:pt x="294" y="10038"/>
                    </a:lnTo>
                    <a:lnTo>
                      <a:pt x="609" y="10016"/>
                    </a:lnTo>
                    <a:lnTo>
                      <a:pt x="630" y="10332"/>
                    </a:lnTo>
                    <a:lnTo>
                      <a:pt x="675" y="10960"/>
                    </a:lnTo>
                    <a:lnTo>
                      <a:pt x="698" y="11280"/>
                    </a:lnTo>
                    <a:lnTo>
                      <a:pt x="1033" y="11549"/>
                    </a:lnTo>
                    <a:lnTo>
                      <a:pt x="1078" y="12181"/>
                    </a:lnTo>
                    <a:lnTo>
                      <a:pt x="1331" y="12161"/>
                    </a:lnTo>
                    <a:lnTo>
                      <a:pt x="1646" y="12139"/>
                    </a:lnTo>
                    <a:lnTo>
                      <a:pt x="1708" y="12136"/>
                    </a:lnTo>
                    <a:lnTo>
                      <a:pt x="2068" y="12425"/>
                    </a:lnTo>
                    <a:lnTo>
                      <a:pt x="2363" y="12722"/>
                    </a:lnTo>
                    <a:lnTo>
                      <a:pt x="2384" y="13018"/>
                    </a:lnTo>
                    <a:lnTo>
                      <a:pt x="2133" y="13352"/>
                    </a:lnTo>
                    <a:lnTo>
                      <a:pt x="2156" y="13669"/>
                    </a:lnTo>
                    <a:lnTo>
                      <a:pt x="2176" y="13959"/>
                    </a:lnTo>
                    <a:lnTo>
                      <a:pt x="2449" y="13939"/>
                    </a:lnTo>
                    <a:lnTo>
                      <a:pt x="2913" y="13908"/>
                    </a:lnTo>
                    <a:lnTo>
                      <a:pt x="3013" y="13900"/>
                    </a:lnTo>
                    <a:lnTo>
                      <a:pt x="3133" y="13892"/>
                    </a:lnTo>
                    <a:lnTo>
                      <a:pt x="3393" y="13873"/>
                    </a:lnTo>
                    <a:lnTo>
                      <a:pt x="3733" y="14188"/>
                    </a:lnTo>
                    <a:lnTo>
                      <a:pt x="4337" y="14418"/>
                    </a:lnTo>
                    <a:lnTo>
                      <a:pt x="4595" y="14126"/>
                    </a:lnTo>
                    <a:lnTo>
                      <a:pt x="5199" y="13745"/>
                    </a:lnTo>
                    <a:lnTo>
                      <a:pt x="5221" y="13765"/>
                    </a:lnTo>
                    <a:lnTo>
                      <a:pt x="5260" y="13741"/>
                    </a:lnTo>
                    <a:lnTo>
                      <a:pt x="5622" y="14054"/>
                    </a:lnTo>
                    <a:lnTo>
                      <a:pt x="5306" y="14370"/>
                    </a:lnTo>
                    <a:lnTo>
                      <a:pt x="5327" y="14686"/>
                    </a:lnTo>
                    <a:lnTo>
                      <a:pt x="5665" y="14662"/>
                    </a:lnTo>
                    <a:lnTo>
                      <a:pt x="6005" y="15252"/>
                    </a:lnTo>
                    <a:lnTo>
                      <a:pt x="5897" y="15374"/>
                    </a:lnTo>
                    <a:lnTo>
                      <a:pt x="5955" y="15465"/>
                    </a:lnTo>
                    <a:lnTo>
                      <a:pt x="5963" y="15591"/>
                    </a:lnTo>
                    <a:lnTo>
                      <a:pt x="6077" y="15688"/>
                    </a:lnTo>
                    <a:lnTo>
                      <a:pt x="6185" y="16029"/>
                    </a:lnTo>
                    <a:lnTo>
                      <a:pt x="6208" y="16104"/>
                    </a:lnTo>
                    <a:lnTo>
                      <a:pt x="6266" y="16288"/>
                    </a:lnTo>
                    <a:lnTo>
                      <a:pt x="6349" y="16558"/>
                    </a:lnTo>
                    <a:lnTo>
                      <a:pt x="6719" y="16742"/>
                    </a:lnTo>
                    <a:lnTo>
                      <a:pt x="7266" y="16702"/>
                    </a:lnTo>
                    <a:lnTo>
                      <a:pt x="7936" y="16656"/>
                    </a:lnTo>
                    <a:lnTo>
                      <a:pt x="8378" y="16626"/>
                    </a:lnTo>
                    <a:lnTo>
                      <a:pt x="8856" y="16823"/>
                    </a:lnTo>
                    <a:lnTo>
                      <a:pt x="9529" y="16777"/>
                    </a:lnTo>
                    <a:lnTo>
                      <a:pt x="10076" y="16737"/>
                    </a:lnTo>
                    <a:lnTo>
                      <a:pt x="10411" y="16714"/>
                    </a:lnTo>
                    <a:lnTo>
                      <a:pt x="11085" y="16666"/>
                    </a:lnTo>
                    <a:lnTo>
                      <a:pt x="11417" y="16643"/>
                    </a:lnTo>
                    <a:lnTo>
                      <a:pt x="11987" y="16937"/>
                    </a:lnTo>
                    <a:lnTo>
                      <a:pt x="12652" y="16787"/>
                    </a:lnTo>
                    <a:lnTo>
                      <a:pt x="12842" y="16435"/>
                    </a:lnTo>
                    <a:lnTo>
                      <a:pt x="13520" y="16154"/>
                    </a:lnTo>
                    <a:lnTo>
                      <a:pt x="14245" y="15427"/>
                    </a:lnTo>
                    <a:lnTo>
                      <a:pt x="14655" y="14642"/>
                    </a:lnTo>
                    <a:lnTo>
                      <a:pt x="14962" y="14493"/>
                    </a:lnTo>
                    <a:lnTo>
                      <a:pt x="16156" y="14069"/>
                    </a:lnTo>
                    <a:lnTo>
                      <a:pt x="16534" y="14382"/>
                    </a:lnTo>
                    <a:lnTo>
                      <a:pt x="16873" y="14357"/>
                    </a:lnTo>
                    <a:lnTo>
                      <a:pt x="17438" y="14318"/>
                    </a:lnTo>
                    <a:lnTo>
                      <a:pt x="17769" y="14505"/>
                    </a:lnTo>
                    <a:lnTo>
                      <a:pt x="18433" y="14349"/>
                    </a:lnTo>
                    <a:lnTo>
                      <a:pt x="18706" y="14354"/>
                    </a:lnTo>
                    <a:lnTo>
                      <a:pt x="19010" y="14417"/>
                    </a:lnTo>
                    <a:lnTo>
                      <a:pt x="19348" y="14393"/>
                    </a:lnTo>
                    <a:lnTo>
                      <a:pt x="20613" y="14978"/>
                    </a:lnTo>
                    <a:lnTo>
                      <a:pt x="20614" y="14971"/>
                    </a:lnTo>
                    <a:lnTo>
                      <a:pt x="20646" y="14850"/>
                    </a:lnTo>
                    <a:lnTo>
                      <a:pt x="20624" y="14554"/>
                    </a:lnTo>
                    <a:lnTo>
                      <a:pt x="20873" y="13925"/>
                    </a:lnTo>
                    <a:lnTo>
                      <a:pt x="20557" y="13608"/>
                    </a:lnTo>
                    <a:lnTo>
                      <a:pt x="20513" y="13002"/>
                    </a:lnTo>
                    <a:lnTo>
                      <a:pt x="20490" y="12664"/>
                    </a:lnTo>
                    <a:lnTo>
                      <a:pt x="20762" y="12352"/>
                    </a:lnTo>
                    <a:lnTo>
                      <a:pt x="21056" y="12015"/>
                    </a:lnTo>
                    <a:lnTo>
                      <a:pt x="20741" y="12037"/>
                    </a:lnTo>
                    <a:lnTo>
                      <a:pt x="20447" y="12058"/>
                    </a:lnTo>
                    <a:lnTo>
                      <a:pt x="20426" y="11743"/>
                    </a:lnTo>
                    <a:lnTo>
                      <a:pt x="20675" y="11110"/>
                    </a:lnTo>
                    <a:lnTo>
                      <a:pt x="20653" y="10795"/>
                    </a:lnTo>
                    <a:lnTo>
                      <a:pt x="20945" y="10460"/>
                    </a:lnTo>
                    <a:lnTo>
                      <a:pt x="21305" y="10750"/>
                    </a:lnTo>
                    <a:lnTo>
                      <a:pt x="21351" y="11381"/>
                    </a:lnTo>
                    <a:lnTo>
                      <a:pt x="21642" y="11359"/>
                    </a:lnTo>
                    <a:lnTo>
                      <a:pt x="21935" y="11022"/>
                    </a:lnTo>
                    <a:lnTo>
                      <a:pt x="21912" y="10707"/>
                    </a:lnTo>
                    <a:lnTo>
                      <a:pt x="22226" y="10684"/>
                    </a:lnTo>
                    <a:lnTo>
                      <a:pt x="22498" y="10032"/>
                    </a:lnTo>
                    <a:lnTo>
                      <a:pt x="22410" y="8792"/>
                    </a:lnTo>
                    <a:lnTo>
                      <a:pt x="22211" y="9294"/>
                    </a:lnTo>
                    <a:lnTo>
                      <a:pt x="21755" y="8754"/>
                    </a:lnTo>
                    <a:lnTo>
                      <a:pt x="21669" y="8723"/>
                    </a:lnTo>
                    <a:lnTo>
                      <a:pt x="21516" y="8668"/>
                    </a:lnTo>
                    <a:lnTo>
                      <a:pt x="21296" y="8577"/>
                    </a:lnTo>
                    <a:lnTo>
                      <a:pt x="20721" y="8511"/>
                    </a:lnTo>
                    <a:lnTo>
                      <a:pt x="20686" y="8507"/>
                    </a:lnTo>
                    <a:lnTo>
                      <a:pt x="20617" y="8498"/>
                    </a:lnTo>
                    <a:lnTo>
                      <a:pt x="20390" y="8851"/>
                    </a:lnTo>
                    <a:lnTo>
                      <a:pt x="20188" y="8972"/>
                    </a:lnTo>
                    <a:lnTo>
                      <a:pt x="19967" y="8880"/>
                    </a:lnTo>
                    <a:lnTo>
                      <a:pt x="19597" y="8698"/>
                    </a:lnTo>
                    <a:lnTo>
                      <a:pt x="18978" y="8908"/>
                    </a:lnTo>
                    <a:lnTo>
                      <a:pt x="18605" y="8426"/>
                    </a:lnTo>
                    <a:lnTo>
                      <a:pt x="18562" y="7821"/>
                    </a:lnTo>
                    <a:lnTo>
                      <a:pt x="18517" y="7190"/>
                    </a:lnTo>
                    <a:lnTo>
                      <a:pt x="18496" y="6877"/>
                    </a:lnTo>
                    <a:lnTo>
                      <a:pt x="18159" y="6603"/>
                    </a:lnTo>
                    <a:lnTo>
                      <a:pt x="18136" y="6268"/>
                    </a:lnTo>
                    <a:lnTo>
                      <a:pt x="18116" y="5994"/>
                    </a:lnTo>
                    <a:lnTo>
                      <a:pt x="18431" y="5973"/>
                    </a:lnTo>
                    <a:lnTo>
                      <a:pt x="18387" y="5344"/>
                    </a:lnTo>
                    <a:lnTo>
                      <a:pt x="18365" y="5029"/>
                    </a:lnTo>
                    <a:lnTo>
                      <a:pt x="18005" y="4420"/>
                    </a:lnTo>
                    <a:lnTo>
                      <a:pt x="17984" y="4106"/>
                    </a:lnTo>
                    <a:lnTo>
                      <a:pt x="17355" y="3852"/>
                    </a:lnTo>
                    <a:lnTo>
                      <a:pt x="17017" y="3560"/>
                    </a:lnTo>
                    <a:lnTo>
                      <a:pt x="16681" y="3266"/>
                    </a:lnTo>
                    <a:lnTo>
                      <a:pt x="16635" y="2639"/>
                    </a:lnTo>
                    <a:lnTo>
                      <a:pt x="15985" y="2384"/>
                    </a:lnTo>
                    <a:lnTo>
                      <a:pt x="15218" y="2273"/>
                    </a:lnTo>
                    <a:lnTo>
                      <a:pt x="15287" y="1192"/>
                    </a:lnTo>
                    <a:lnTo>
                      <a:pt x="14297" y="628"/>
                    </a:lnTo>
                    <a:lnTo>
                      <a:pt x="13962" y="336"/>
                    </a:lnTo>
                    <a:lnTo>
                      <a:pt x="13702" y="283"/>
                    </a:lnTo>
                    <a:lnTo>
                      <a:pt x="13681" y="279"/>
                    </a:lnTo>
                    <a:lnTo>
                      <a:pt x="13275" y="194"/>
                    </a:lnTo>
                    <a:lnTo>
                      <a:pt x="13100" y="135"/>
                    </a:lnTo>
                    <a:lnTo>
                      <a:pt x="12994" y="99"/>
                    </a:lnTo>
                    <a:lnTo>
                      <a:pt x="12712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49" name="Google Shape;1149;p37"/>
            <p:cNvGrpSpPr/>
            <p:nvPr/>
          </p:nvGrpSpPr>
          <p:grpSpPr>
            <a:xfrm>
              <a:off x="-184487" y="4319137"/>
              <a:ext cx="1139778" cy="855372"/>
              <a:chOff x="6145200" y="2617313"/>
              <a:chExt cx="1090175" cy="818225"/>
            </a:xfrm>
          </p:grpSpPr>
          <p:sp>
            <p:nvSpPr>
              <p:cNvPr id="1150" name="Google Shape;1150;p37"/>
              <p:cNvSpPr/>
              <p:nvPr/>
            </p:nvSpPr>
            <p:spPr>
              <a:xfrm>
                <a:off x="6869525" y="3110738"/>
                <a:ext cx="246325" cy="146500"/>
              </a:xfrm>
              <a:custGeom>
                <a:rect b="b" l="l" r="r" t="t"/>
                <a:pathLst>
                  <a:path extrusionOk="0" h="5860" w="9853">
                    <a:moveTo>
                      <a:pt x="3775" y="0"/>
                    </a:moveTo>
                    <a:lnTo>
                      <a:pt x="3546" y="651"/>
                    </a:lnTo>
                    <a:lnTo>
                      <a:pt x="3274" y="946"/>
                    </a:lnTo>
                    <a:lnTo>
                      <a:pt x="3254" y="669"/>
                    </a:lnTo>
                    <a:lnTo>
                      <a:pt x="2935" y="359"/>
                    </a:lnTo>
                    <a:lnTo>
                      <a:pt x="2578" y="384"/>
                    </a:lnTo>
                    <a:lnTo>
                      <a:pt x="2556" y="87"/>
                    </a:lnTo>
                    <a:lnTo>
                      <a:pt x="2283" y="107"/>
                    </a:lnTo>
                    <a:lnTo>
                      <a:pt x="2329" y="737"/>
                    </a:lnTo>
                    <a:lnTo>
                      <a:pt x="2348" y="1010"/>
                    </a:lnTo>
                    <a:lnTo>
                      <a:pt x="2053" y="1305"/>
                    </a:lnTo>
                    <a:lnTo>
                      <a:pt x="1470" y="1687"/>
                    </a:lnTo>
                    <a:lnTo>
                      <a:pt x="1490" y="1977"/>
                    </a:lnTo>
                    <a:lnTo>
                      <a:pt x="837" y="2025"/>
                    </a:lnTo>
                    <a:lnTo>
                      <a:pt x="544" y="2360"/>
                    </a:lnTo>
                    <a:lnTo>
                      <a:pt x="567" y="2675"/>
                    </a:lnTo>
                    <a:lnTo>
                      <a:pt x="0" y="3034"/>
                    </a:lnTo>
                    <a:lnTo>
                      <a:pt x="24" y="3349"/>
                    </a:lnTo>
                    <a:lnTo>
                      <a:pt x="589" y="2991"/>
                    </a:lnTo>
                    <a:lnTo>
                      <a:pt x="906" y="2969"/>
                    </a:lnTo>
                    <a:lnTo>
                      <a:pt x="1218" y="2947"/>
                    </a:lnTo>
                    <a:lnTo>
                      <a:pt x="1581" y="3238"/>
                    </a:lnTo>
                    <a:lnTo>
                      <a:pt x="2208" y="3493"/>
                    </a:lnTo>
                    <a:lnTo>
                      <a:pt x="2502" y="3172"/>
                    </a:lnTo>
                    <a:lnTo>
                      <a:pt x="2523" y="3468"/>
                    </a:lnTo>
                    <a:lnTo>
                      <a:pt x="2837" y="4057"/>
                    </a:lnTo>
                    <a:lnTo>
                      <a:pt x="2588" y="4389"/>
                    </a:lnTo>
                    <a:lnTo>
                      <a:pt x="2904" y="4982"/>
                    </a:lnTo>
                    <a:lnTo>
                      <a:pt x="2654" y="5336"/>
                    </a:lnTo>
                    <a:lnTo>
                      <a:pt x="2676" y="5631"/>
                    </a:lnTo>
                    <a:lnTo>
                      <a:pt x="3602" y="5566"/>
                    </a:lnTo>
                    <a:lnTo>
                      <a:pt x="3915" y="5860"/>
                    </a:lnTo>
                    <a:lnTo>
                      <a:pt x="4837" y="5480"/>
                    </a:lnTo>
                    <a:lnTo>
                      <a:pt x="5067" y="4532"/>
                    </a:lnTo>
                    <a:lnTo>
                      <a:pt x="5361" y="4194"/>
                    </a:lnTo>
                    <a:lnTo>
                      <a:pt x="5611" y="3861"/>
                    </a:lnTo>
                    <a:lnTo>
                      <a:pt x="6221" y="3523"/>
                    </a:lnTo>
                    <a:lnTo>
                      <a:pt x="6243" y="3817"/>
                    </a:lnTo>
                    <a:lnTo>
                      <a:pt x="6620" y="4106"/>
                    </a:lnTo>
                    <a:lnTo>
                      <a:pt x="6829" y="3165"/>
                    </a:lnTo>
                    <a:lnTo>
                      <a:pt x="6807" y="2868"/>
                    </a:lnTo>
                    <a:lnTo>
                      <a:pt x="7394" y="2193"/>
                    </a:lnTo>
                    <a:lnTo>
                      <a:pt x="8023" y="2149"/>
                    </a:lnTo>
                    <a:lnTo>
                      <a:pt x="8045" y="2464"/>
                    </a:lnTo>
                    <a:lnTo>
                      <a:pt x="8633" y="2422"/>
                    </a:lnTo>
                    <a:lnTo>
                      <a:pt x="9262" y="2379"/>
                    </a:lnTo>
                    <a:lnTo>
                      <a:pt x="9852" y="2019"/>
                    </a:lnTo>
                    <a:lnTo>
                      <a:pt x="9829" y="1704"/>
                    </a:lnTo>
                    <a:lnTo>
                      <a:pt x="9511" y="1410"/>
                    </a:lnTo>
                    <a:lnTo>
                      <a:pt x="9491" y="1120"/>
                    </a:lnTo>
                    <a:lnTo>
                      <a:pt x="9787" y="1098"/>
                    </a:lnTo>
                    <a:lnTo>
                      <a:pt x="9763" y="760"/>
                    </a:lnTo>
                    <a:lnTo>
                      <a:pt x="9468" y="782"/>
                    </a:lnTo>
                    <a:lnTo>
                      <a:pt x="8819" y="826"/>
                    </a:lnTo>
                    <a:lnTo>
                      <a:pt x="8212" y="1209"/>
                    </a:lnTo>
                    <a:lnTo>
                      <a:pt x="7978" y="1518"/>
                    </a:lnTo>
                    <a:lnTo>
                      <a:pt x="7686" y="1857"/>
                    </a:lnTo>
                    <a:lnTo>
                      <a:pt x="6467" y="1941"/>
                    </a:lnTo>
                    <a:lnTo>
                      <a:pt x="6446" y="1629"/>
                    </a:lnTo>
                    <a:lnTo>
                      <a:pt x="6067" y="1363"/>
                    </a:lnTo>
                    <a:lnTo>
                      <a:pt x="5459" y="1697"/>
                    </a:lnTo>
                    <a:lnTo>
                      <a:pt x="5165" y="1425"/>
                    </a:lnTo>
                    <a:lnTo>
                      <a:pt x="5142" y="1087"/>
                    </a:lnTo>
                    <a:lnTo>
                      <a:pt x="4827" y="1108"/>
                    </a:lnTo>
                    <a:lnTo>
                      <a:pt x="4531" y="1130"/>
                    </a:lnTo>
                    <a:lnTo>
                      <a:pt x="4510" y="856"/>
                    </a:lnTo>
                    <a:lnTo>
                      <a:pt x="4492" y="583"/>
                    </a:lnTo>
                    <a:lnTo>
                      <a:pt x="4152" y="272"/>
                    </a:lnTo>
                    <a:lnTo>
                      <a:pt x="3775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37"/>
              <p:cNvSpPr/>
              <p:nvPr/>
            </p:nvSpPr>
            <p:spPr>
              <a:xfrm>
                <a:off x="6223400" y="2617313"/>
                <a:ext cx="1011975" cy="532375"/>
              </a:xfrm>
              <a:custGeom>
                <a:rect b="b" l="l" r="r" t="t"/>
                <a:pathLst>
                  <a:path extrusionOk="0" h="21295" w="40479">
                    <a:moveTo>
                      <a:pt x="23945" y="1"/>
                    </a:moveTo>
                    <a:lnTo>
                      <a:pt x="23629" y="23"/>
                    </a:lnTo>
                    <a:lnTo>
                      <a:pt x="23084" y="421"/>
                    </a:lnTo>
                    <a:lnTo>
                      <a:pt x="23061" y="410"/>
                    </a:lnTo>
                    <a:lnTo>
                      <a:pt x="22429" y="109"/>
                    </a:lnTo>
                    <a:lnTo>
                      <a:pt x="22389" y="112"/>
                    </a:lnTo>
                    <a:lnTo>
                      <a:pt x="22116" y="130"/>
                    </a:lnTo>
                    <a:lnTo>
                      <a:pt x="21825" y="509"/>
                    </a:lnTo>
                    <a:lnTo>
                      <a:pt x="21649" y="522"/>
                    </a:lnTo>
                    <a:lnTo>
                      <a:pt x="21528" y="531"/>
                    </a:lnTo>
                    <a:lnTo>
                      <a:pt x="20917" y="828"/>
                    </a:lnTo>
                    <a:lnTo>
                      <a:pt x="20902" y="820"/>
                    </a:lnTo>
                    <a:lnTo>
                      <a:pt x="20584" y="597"/>
                    </a:lnTo>
                    <a:lnTo>
                      <a:pt x="20557" y="611"/>
                    </a:lnTo>
                    <a:lnTo>
                      <a:pt x="20015" y="893"/>
                    </a:lnTo>
                    <a:lnTo>
                      <a:pt x="20058" y="1500"/>
                    </a:lnTo>
                    <a:lnTo>
                      <a:pt x="20016" y="1503"/>
                    </a:lnTo>
                    <a:lnTo>
                      <a:pt x="19407" y="1545"/>
                    </a:lnTo>
                    <a:lnTo>
                      <a:pt x="19111" y="1567"/>
                    </a:lnTo>
                    <a:lnTo>
                      <a:pt x="18820" y="1588"/>
                    </a:lnTo>
                    <a:lnTo>
                      <a:pt x="18450" y="1446"/>
                    </a:lnTo>
                    <a:lnTo>
                      <a:pt x="17880" y="1486"/>
                    </a:lnTo>
                    <a:lnTo>
                      <a:pt x="17548" y="1509"/>
                    </a:lnTo>
                    <a:lnTo>
                      <a:pt x="17095" y="2007"/>
                    </a:lnTo>
                    <a:lnTo>
                      <a:pt x="17134" y="2572"/>
                    </a:lnTo>
                    <a:lnTo>
                      <a:pt x="16952" y="3282"/>
                    </a:lnTo>
                    <a:lnTo>
                      <a:pt x="17361" y="3928"/>
                    </a:lnTo>
                    <a:lnTo>
                      <a:pt x="17247" y="4168"/>
                    </a:lnTo>
                    <a:lnTo>
                      <a:pt x="17295" y="4822"/>
                    </a:lnTo>
                    <a:lnTo>
                      <a:pt x="17296" y="4842"/>
                    </a:lnTo>
                    <a:lnTo>
                      <a:pt x="17296" y="4842"/>
                    </a:lnTo>
                    <a:lnTo>
                      <a:pt x="17168" y="4832"/>
                    </a:lnTo>
                    <a:lnTo>
                      <a:pt x="16493" y="4240"/>
                    </a:lnTo>
                    <a:lnTo>
                      <a:pt x="16313" y="4253"/>
                    </a:lnTo>
                    <a:lnTo>
                      <a:pt x="16203" y="4263"/>
                    </a:lnTo>
                    <a:lnTo>
                      <a:pt x="15928" y="4580"/>
                    </a:lnTo>
                    <a:lnTo>
                      <a:pt x="15895" y="4573"/>
                    </a:lnTo>
                    <a:lnTo>
                      <a:pt x="14938" y="4353"/>
                    </a:lnTo>
                    <a:lnTo>
                      <a:pt x="14920" y="4353"/>
                    </a:lnTo>
                    <a:lnTo>
                      <a:pt x="14683" y="4371"/>
                    </a:lnTo>
                    <a:lnTo>
                      <a:pt x="14664" y="4371"/>
                    </a:lnTo>
                    <a:lnTo>
                      <a:pt x="14330" y="4696"/>
                    </a:lnTo>
                    <a:lnTo>
                      <a:pt x="14312" y="4712"/>
                    </a:lnTo>
                    <a:lnTo>
                      <a:pt x="14230" y="5058"/>
                    </a:lnTo>
                    <a:lnTo>
                      <a:pt x="14143" y="5289"/>
                    </a:lnTo>
                    <a:lnTo>
                      <a:pt x="14123" y="5340"/>
                    </a:lnTo>
                    <a:lnTo>
                      <a:pt x="14116" y="5324"/>
                    </a:lnTo>
                    <a:lnTo>
                      <a:pt x="13709" y="4545"/>
                    </a:lnTo>
                    <a:lnTo>
                      <a:pt x="13362" y="4445"/>
                    </a:lnTo>
                    <a:lnTo>
                      <a:pt x="13100" y="5084"/>
                    </a:lnTo>
                    <a:lnTo>
                      <a:pt x="13076" y="5138"/>
                    </a:lnTo>
                    <a:lnTo>
                      <a:pt x="12922" y="4918"/>
                    </a:lnTo>
                    <a:lnTo>
                      <a:pt x="12838" y="4799"/>
                    </a:lnTo>
                    <a:lnTo>
                      <a:pt x="12526" y="4522"/>
                    </a:lnTo>
                    <a:lnTo>
                      <a:pt x="12132" y="4551"/>
                    </a:lnTo>
                    <a:lnTo>
                      <a:pt x="11872" y="4568"/>
                    </a:lnTo>
                    <a:lnTo>
                      <a:pt x="11579" y="4886"/>
                    </a:lnTo>
                    <a:lnTo>
                      <a:pt x="11370" y="4901"/>
                    </a:lnTo>
                    <a:lnTo>
                      <a:pt x="10657" y="4951"/>
                    </a:lnTo>
                    <a:lnTo>
                      <a:pt x="10340" y="4676"/>
                    </a:lnTo>
                    <a:lnTo>
                      <a:pt x="10008" y="4699"/>
                    </a:lnTo>
                    <a:lnTo>
                      <a:pt x="8786" y="4492"/>
                    </a:lnTo>
                    <a:lnTo>
                      <a:pt x="8154" y="4180"/>
                    </a:lnTo>
                    <a:lnTo>
                      <a:pt x="7187" y="3991"/>
                    </a:lnTo>
                    <a:lnTo>
                      <a:pt x="6308" y="4055"/>
                    </a:lnTo>
                    <a:lnTo>
                      <a:pt x="5339" y="4380"/>
                    </a:lnTo>
                    <a:lnTo>
                      <a:pt x="5296" y="4381"/>
                    </a:lnTo>
                    <a:lnTo>
                      <a:pt x="5149" y="4393"/>
                    </a:lnTo>
                    <a:lnTo>
                      <a:pt x="4769" y="4419"/>
                    </a:lnTo>
                    <a:lnTo>
                      <a:pt x="4135" y="4397"/>
                    </a:lnTo>
                    <a:lnTo>
                      <a:pt x="3595" y="4777"/>
                    </a:lnTo>
                    <a:lnTo>
                      <a:pt x="3582" y="4819"/>
                    </a:lnTo>
                    <a:lnTo>
                      <a:pt x="3526" y="5020"/>
                    </a:lnTo>
                    <a:lnTo>
                      <a:pt x="3494" y="5143"/>
                    </a:lnTo>
                    <a:lnTo>
                      <a:pt x="3179" y="5499"/>
                    </a:lnTo>
                    <a:lnTo>
                      <a:pt x="3030" y="5740"/>
                    </a:lnTo>
                    <a:lnTo>
                      <a:pt x="2971" y="5835"/>
                    </a:lnTo>
                    <a:lnTo>
                      <a:pt x="2959" y="5826"/>
                    </a:lnTo>
                    <a:lnTo>
                      <a:pt x="2655" y="5518"/>
                    </a:lnTo>
                    <a:lnTo>
                      <a:pt x="2614" y="5522"/>
                    </a:lnTo>
                    <a:lnTo>
                      <a:pt x="2293" y="5560"/>
                    </a:lnTo>
                    <a:lnTo>
                      <a:pt x="2286" y="5561"/>
                    </a:lnTo>
                    <a:lnTo>
                      <a:pt x="2346" y="5623"/>
                    </a:lnTo>
                    <a:lnTo>
                      <a:pt x="2196" y="6541"/>
                    </a:lnTo>
                    <a:lnTo>
                      <a:pt x="2386" y="6785"/>
                    </a:lnTo>
                    <a:lnTo>
                      <a:pt x="2232" y="7046"/>
                    </a:lnTo>
                    <a:lnTo>
                      <a:pt x="2699" y="7330"/>
                    </a:lnTo>
                    <a:lnTo>
                      <a:pt x="2958" y="7776"/>
                    </a:lnTo>
                    <a:lnTo>
                      <a:pt x="3555" y="8452"/>
                    </a:lnTo>
                    <a:lnTo>
                      <a:pt x="3332" y="8575"/>
                    </a:lnTo>
                    <a:lnTo>
                      <a:pt x="3359" y="8972"/>
                    </a:lnTo>
                    <a:lnTo>
                      <a:pt x="3598" y="9061"/>
                    </a:lnTo>
                    <a:lnTo>
                      <a:pt x="3861" y="9487"/>
                    </a:lnTo>
                    <a:lnTo>
                      <a:pt x="3677" y="10173"/>
                    </a:lnTo>
                    <a:lnTo>
                      <a:pt x="3339" y="10448"/>
                    </a:lnTo>
                    <a:lnTo>
                      <a:pt x="2726" y="10409"/>
                    </a:lnTo>
                    <a:lnTo>
                      <a:pt x="2135" y="10999"/>
                    </a:lnTo>
                    <a:lnTo>
                      <a:pt x="1969" y="11352"/>
                    </a:lnTo>
                    <a:lnTo>
                      <a:pt x="1735" y="11916"/>
                    </a:lnTo>
                    <a:lnTo>
                      <a:pt x="1402" y="12024"/>
                    </a:lnTo>
                    <a:lnTo>
                      <a:pt x="1153" y="12401"/>
                    </a:lnTo>
                    <a:lnTo>
                      <a:pt x="1057" y="12807"/>
                    </a:lnTo>
                    <a:lnTo>
                      <a:pt x="956" y="13489"/>
                    </a:lnTo>
                    <a:lnTo>
                      <a:pt x="976" y="13762"/>
                    </a:lnTo>
                    <a:lnTo>
                      <a:pt x="1001" y="14118"/>
                    </a:lnTo>
                    <a:lnTo>
                      <a:pt x="934" y="14380"/>
                    </a:lnTo>
                    <a:lnTo>
                      <a:pt x="980" y="14712"/>
                    </a:lnTo>
                    <a:lnTo>
                      <a:pt x="822" y="14965"/>
                    </a:lnTo>
                    <a:lnTo>
                      <a:pt x="890" y="15183"/>
                    </a:lnTo>
                    <a:lnTo>
                      <a:pt x="566" y="15416"/>
                    </a:lnTo>
                    <a:lnTo>
                      <a:pt x="393" y="15660"/>
                    </a:lnTo>
                    <a:lnTo>
                      <a:pt x="503" y="16035"/>
                    </a:lnTo>
                    <a:lnTo>
                      <a:pt x="229" y="16053"/>
                    </a:lnTo>
                    <a:lnTo>
                      <a:pt x="84" y="16338"/>
                    </a:lnTo>
                    <a:lnTo>
                      <a:pt x="0" y="16704"/>
                    </a:lnTo>
                    <a:lnTo>
                      <a:pt x="123" y="16905"/>
                    </a:lnTo>
                    <a:lnTo>
                      <a:pt x="71" y="17347"/>
                    </a:lnTo>
                    <a:lnTo>
                      <a:pt x="144" y="17517"/>
                    </a:lnTo>
                    <a:lnTo>
                      <a:pt x="221" y="17546"/>
                    </a:lnTo>
                    <a:lnTo>
                      <a:pt x="372" y="17459"/>
                    </a:lnTo>
                    <a:lnTo>
                      <a:pt x="717" y="17536"/>
                    </a:lnTo>
                    <a:lnTo>
                      <a:pt x="822" y="17636"/>
                    </a:lnTo>
                    <a:lnTo>
                      <a:pt x="1281" y="17497"/>
                    </a:lnTo>
                    <a:lnTo>
                      <a:pt x="2166" y="17433"/>
                    </a:lnTo>
                    <a:lnTo>
                      <a:pt x="2740" y="17524"/>
                    </a:lnTo>
                    <a:lnTo>
                      <a:pt x="3199" y="17701"/>
                    </a:lnTo>
                    <a:lnTo>
                      <a:pt x="3571" y="17884"/>
                    </a:lnTo>
                    <a:lnTo>
                      <a:pt x="4125" y="17951"/>
                    </a:lnTo>
                    <a:lnTo>
                      <a:pt x="4430" y="17507"/>
                    </a:lnTo>
                    <a:lnTo>
                      <a:pt x="4967" y="17367"/>
                    </a:lnTo>
                    <a:lnTo>
                      <a:pt x="5323" y="17341"/>
                    </a:lnTo>
                    <a:lnTo>
                      <a:pt x="6237" y="17697"/>
                    </a:lnTo>
                    <a:lnTo>
                      <a:pt x="6557" y="17464"/>
                    </a:lnTo>
                    <a:lnTo>
                      <a:pt x="7188" y="16851"/>
                    </a:lnTo>
                    <a:lnTo>
                      <a:pt x="7404" y="16878"/>
                    </a:lnTo>
                    <a:lnTo>
                      <a:pt x="7928" y="16842"/>
                    </a:lnTo>
                    <a:lnTo>
                      <a:pt x="8512" y="16757"/>
                    </a:lnTo>
                    <a:lnTo>
                      <a:pt x="8604" y="16538"/>
                    </a:lnTo>
                    <a:lnTo>
                      <a:pt x="8704" y="16173"/>
                    </a:lnTo>
                    <a:lnTo>
                      <a:pt x="9584" y="15793"/>
                    </a:lnTo>
                    <a:lnTo>
                      <a:pt x="9866" y="15891"/>
                    </a:lnTo>
                    <a:lnTo>
                      <a:pt x="9864" y="15837"/>
                    </a:lnTo>
                    <a:lnTo>
                      <a:pt x="9972" y="15927"/>
                    </a:lnTo>
                    <a:lnTo>
                      <a:pt x="10147" y="15986"/>
                    </a:lnTo>
                    <a:lnTo>
                      <a:pt x="10553" y="16071"/>
                    </a:lnTo>
                    <a:lnTo>
                      <a:pt x="11377" y="15732"/>
                    </a:lnTo>
                    <a:lnTo>
                      <a:pt x="11685" y="15370"/>
                    </a:lnTo>
                    <a:lnTo>
                      <a:pt x="11985" y="15096"/>
                    </a:lnTo>
                    <a:lnTo>
                      <a:pt x="12025" y="15095"/>
                    </a:lnTo>
                    <a:lnTo>
                      <a:pt x="12910" y="15032"/>
                    </a:lnTo>
                    <a:lnTo>
                      <a:pt x="12929" y="15282"/>
                    </a:lnTo>
                    <a:lnTo>
                      <a:pt x="13576" y="15236"/>
                    </a:lnTo>
                    <a:lnTo>
                      <a:pt x="13914" y="15553"/>
                    </a:lnTo>
                    <a:lnTo>
                      <a:pt x="14227" y="15801"/>
                    </a:lnTo>
                    <a:lnTo>
                      <a:pt x="14461" y="15514"/>
                    </a:lnTo>
                    <a:lnTo>
                      <a:pt x="14817" y="15489"/>
                    </a:lnTo>
                    <a:lnTo>
                      <a:pt x="14841" y="15488"/>
                    </a:lnTo>
                    <a:lnTo>
                      <a:pt x="15153" y="15757"/>
                    </a:lnTo>
                    <a:lnTo>
                      <a:pt x="15748" y="16045"/>
                    </a:lnTo>
                    <a:lnTo>
                      <a:pt x="15748" y="16045"/>
                    </a:lnTo>
                    <a:lnTo>
                      <a:pt x="15723" y="15717"/>
                    </a:lnTo>
                    <a:lnTo>
                      <a:pt x="15742" y="15725"/>
                    </a:lnTo>
                    <a:lnTo>
                      <a:pt x="15742" y="15715"/>
                    </a:lnTo>
                    <a:lnTo>
                      <a:pt x="16441" y="16004"/>
                    </a:lnTo>
                    <a:lnTo>
                      <a:pt x="16463" y="16322"/>
                    </a:lnTo>
                    <a:lnTo>
                      <a:pt x="16485" y="16613"/>
                    </a:lnTo>
                    <a:lnTo>
                      <a:pt x="16735" y="16596"/>
                    </a:lnTo>
                    <a:lnTo>
                      <a:pt x="16777" y="16592"/>
                    </a:lnTo>
                    <a:lnTo>
                      <a:pt x="16820" y="17203"/>
                    </a:lnTo>
                    <a:lnTo>
                      <a:pt x="16864" y="17835"/>
                    </a:lnTo>
                    <a:lnTo>
                      <a:pt x="16886" y="18147"/>
                    </a:lnTo>
                    <a:lnTo>
                      <a:pt x="17183" y="18128"/>
                    </a:lnTo>
                    <a:lnTo>
                      <a:pt x="17475" y="18107"/>
                    </a:lnTo>
                    <a:lnTo>
                      <a:pt x="17856" y="18690"/>
                    </a:lnTo>
                    <a:lnTo>
                      <a:pt x="17901" y="19320"/>
                    </a:lnTo>
                    <a:lnTo>
                      <a:pt x="18173" y="19301"/>
                    </a:lnTo>
                    <a:lnTo>
                      <a:pt x="18472" y="19280"/>
                    </a:lnTo>
                    <a:lnTo>
                      <a:pt x="18529" y="19275"/>
                    </a:lnTo>
                    <a:lnTo>
                      <a:pt x="18548" y="19549"/>
                    </a:lnTo>
                    <a:lnTo>
                      <a:pt x="18573" y="19885"/>
                    </a:lnTo>
                    <a:lnTo>
                      <a:pt x="18886" y="20180"/>
                    </a:lnTo>
                    <a:lnTo>
                      <a:pt x="19225" y="20474"/>
                    </a:lnTo>
                    <a:lnTo>
                      <a:pt x="19541" y="20749"/>
                    </a:lnTo>
                    <a:lnTo>
                      <a:pt x="19522" y="21086"/>
                    </a:lnTo>
                    <a:lnTo>
                      <a:pt x="19815" y="20729"/>
                    </a:lnTo>
                    <a:lnTo>
                      <a:pt x="20153" y="21040"/>
                    </a:lnTo>
                    <a:lnTo>
                      <a:pt x="20464" y="21294"/>
                    </a:lnTo>
                    <a:lnTo>
                      <a:pt x="20760" y="21273"/>
                    </a:lnTo>
                    <a:lnTo>
                      <a:pt x="20695" y="20369"/>
                    </a:lnTo>
                    <a:lnTo>
                      <a:pt x="20986" y="19716"/>
                    </a:lnTo>
                    <a:lnTo>
                      <a:pt x="21300" y="19693"/>
                    </a:lnTo>
                    <a:lnTo>
                      <a:pt x="21595" y="19989"/>
                    </a:lnTo>
                    <a:lnTo>
                      <a:pt x="22203" y="19629"/>
                    </a:lnTo>
                    <a:lnTo>
                      <a:pt x="22789" y="18973"/>
                    </a:lnTo>
                    <a:lnTo>
                      <a:pt x="23087" y="18953"/>
                    </a:lnTo>
                    <a:lnTo>
                      <a:pt x="23106" y="19226"/>
                    </a:lnTo>
                    <a:lnTo>
                      <a:pt x="23439" y="19202"/>
                    </a:lnTo>
                    <a:lnTo>
                      <a:pt x="23398" y="18615"/>
                    </a:lnTo>
                    <a:lnTo>
                      <a:pt x="23376" y="18298"/>
                    </a:lnTo>
                    <a:lnTo>
                      <a:pt x="23333" y="17692"/>
                    </a:lnTo>
                    <a:lnTo>
                      <a:pt x="23673" y="18279"/>
                    </a:lnTo>
                    <a:lnTo>
                      <a:pt x="23986" y="18572"/>
                    </a:lnTo>
                    <a:lnTo>
                      <a:pt x="24008" y="18887"/>
                    </a:lnTo>
                    <a:lnTo>
                      <a:pt x="24389" y="19475"/>
                    </a:lnTo>
                    <a:lnTo>
                      <a:pt x="23759" y="19520"/>
                    </a:lnTo>
                    <a:lnTo>
                      <a:pt x="23782" y="19835"/>
                    </a:lnTo>
                    <a:lnTo>
                      <a:pt x="23803" y="20150"/>
                    </a:lnTo>
                    <a:lnTo>
                      <a:pt x="23825" y="20447"/>
                    </a:lnTo>
                    <a:lnTo>
                      <a:pt x="24478" y="20734"/>
                    </a:lnTo>
                    <a:lnTo>
                      <a:pt x="25084" y="20966"/>
                    </a:lnTo>
                    <a:lnTo>
                      <a:pt x="26011" y="20291"/>
                    </a:lnTo>
                    <a:lnTo>
                      <a:pt x="26555" y="19956"/>
                    </a:lnTo>
                    <a:lnTo>
                      <a:pt x="26869" y="19931"/>
                    </a:lnTo>
                    <a:lnTo>
                      <a:pt x="27185" y="19593"/>
                    </a:lnTo>
                    <a:lnTo>
                      <a:pt x="27544" y="20519"/>
                    </a:lnTo>
                    <a:lnTo>
                      <a:pt x="27836" y="20162"/>
                    </a:lnTo>
                    <a:lnTo>
                      <a:pt x="28106" y="19529"/>
                    </a:lnTo>
                    <a:lnTo>
                      <a:pt x="28085" y="19215"/>
                    </a:lnTo>
                    <a:lnTo>
                      <a:pt x="28358" y="19195"/>
                    </a:lnTo>
                    <a:lnTo>
                      <a:pt x="28737" y="19484"/>
                    </a:lnTo>
                    <a:lnTo>
                      <a:pt x="29011" y="19147"/>
                    </a:lnTo>
                    <a:lnTo>
                      <a:pt x="29303" y="19129"/>
                    </a:lnTo>
                    <a:lnTo>
                      <a:pt x="30247" y="19061"/>
                    </a:lnTo>
                    <a:lnTo>
                      <a:pt x="30269" y="19376"/>
                    </a:lnTo>
                    <a:lnTo>
                      <a:pt x="30566" y="19354"/>
                    </a:lnTo>
                    <a:lnTo>
                      <a:pt x="30544" y="19039"/>
                    </a:lnTo>
                    <a:lnTo>
                      <a:pt x="30859" y="19018"/>
                    </a:lnTo>
                    <a:lnTo>
                      <a:pt x="31066" y="18072"/>
                    </a:lnTo>
                    <a:lnTo>
                      <a:pt x="31674" y="17713"/>
                    </a:lnTo>
                    <a:lnTo>
                      <a:pt x="31718" y="18344"/>
                    </a:lnTo>
                    <a:lnTo>
                      <a:pt x="32075" y="18318"/>
                    </a:lnTo>
                    <a:lnTo>
                      <a:pt x="32911" y="17310"/>
                    </a:lnTo>
                    <a:lnTo>
                      <a:pt x="33521" y="16973"/>
                    </a:lnTo>
                    <a:lnTo>
                      <a:pt x="33753" y="16640"/>
                    </a:lnTo>
                    <a:lnTo>
                      <a:pt x="34064" y="16302"/>
                    </a:lnTo>
                    <a:lnTo>
                      <a:pt x="34362" y="16281"/>
                    </a:lnTo>
                    <a:lnTo>
                      <a:pt x="35032" y="16550"/>
                    </a:lnTo>
                    <a:lnTo>
                      <a:pt x="35306" y="16214"/>
                    </a:lnTo>
                    <a:lnTo>
                      <a:pt x="34988" y="15919"/>
                    </a:lnTo>
                    <a:lnTo>
                      <a:pt x="35553" y="15583"/>
                    </a:lnTo>
                    <a:lnTo>
                      <a:pt x="35825" y="14952"/>
                    </a:lnTo>
                    <a:lnTo>
                      <a:pt x="36142" y="14613"/>
                    </a:lnTo>
                    <a:lnTo>
                      <a:pt x="36434" y="14593"/>
                    </a:lnTo>
                    <a:lnTo>
                      <a:pt x="36707" y="14236"/>
                    </a:lnTo>
                    <a:lnTo>
                      <a:pt x="36686" y="13942"/>
                    </a:lnTo>
                    <a:lnTo>
                      <a:pt x="37040" y="14210"/>
                    </a:lnTo>
                    <a:lnTo>
                      <a:pt x="37313" y="14193"/>
                    </a:lnTo>
                    <a:lnTo>
                      <a:pt x="37335" y="13898"/>
                    </a:lnTo>
                    <a:lnTo>
                      <a:pt x="37330" y="13854"/>
                    </a:lnTo>
                    <a:lnTo>
                      <a:pt x="37227" y="12382"/>
                    </a:lnTo>
                    <a:lnTo>
                      <a:pt x="38132" y="12002"/>
                    </a:lnTo>
                    <a:lnTo>
                      <a:pt x="38379" y="11035"/>
                    </a:lnTo>
                    <a:lnTo>
                      <a:pt x="38651" y="10742"/>
                    </a:lnTo>
                    <a:lnTo>
                      <a:pt x="38971" y="10719"/>
                    </a:lnTo>
                    <a:lnTo>
                      <a:pt x="39578" y="10676"/>
                    </a:lnTo>
                    <a:lnTo>
                      <a:pt x="40165" y="10634"/>
                    </a:lnTo>
                    <a:lnTo>
                      <a:pt x="40207" y="10631"/>
                    </a:lnTo>
                    <a:lnTo>
                      <a:pt x="40479" y="9663"/>
                    </a:lnTo>
                    <a:lnTo>
                      <a:pt x="40413" y="8736"/>
                    </a:lnTo>
                    <a:lnTo>
                      <a:pt x="39693" y="7838"/>
                    </a:lnTo>
                    <a:lnTo>
                      <a:pt x="39378" y="7861"/>
                    </a:lnTo>
                    <a:lnTo>
                      <a:pt x="39358" y="7569"/>
                    </a:lnTo>
                    <a:lnTo>
                      <a:pt x="39650" y="7231"/>
                    </a:lnTo>
                    <a:lnTo>
                      <a:pt x="39941" y="6871"/>
                    </a:lnTo>
                    <a:lnTo>
                      <a:pt x="39921" y="6579"/>
                    </a:lnTo>
                    <a:lnTo>
                      <a:pt x="39551" y="6605"/>
                    </a:lnTo>
                    <a:lnTo>
                      <a:pt x="39290" y="6623"/>
                    </a:lnTo>
                    <a:lnTo>
                      <a:pt x="38982" y="6412"/>
                    </a:lnTo>
                    <a:lnTo>
                      <a:pt x="39250" y="6055"/>
                    </a:lnTo>
                    <a:lnTo>
                      <a:pt x="39859" y="5695"/>
                    </a:lnTo>
                    <a:lnTo>
                      <a:pt x="40175" y="5379"/>
                    </a:lnTo>
                    <a:lnTo>
                      <a:pt x="40106" y="4410"/>
                    </a:lnTo>
                    <a:lnTo>
                      <a:pt x="39770" y="4436"/>
                    </a:lnTo>
                    <a:lnTo>
                      <a:pt x="39479" y="4814"/>
                    </a:lnTo>
                    <a:lnTo>
                      <a:pt x="39437" y="4816"/>
                    </a:lnTo>
                    <a:lnTo>
                      <a:pt x="38873" y="4856"/>
                    </a:lnTo>
                    <a:lnTo>
                      <a:pt x="38214" y="4545"/>
                    </a:lnTo>
                    <a:lnTo>
                      <a:pt x="38171" y="4547"/>
                    </a:lnTo>
                    <a:lnTo>
                      <a:pt x="38133" y="4551"/>
                    </a:lnTo>
                    <a:lnTo>
                      <a:pt x="37607" y="4589"/>
                    </a:lnTo>
                    <a:lnTo>
                      <a:pt x="37631" y="4944"/>
                    </a:lnTo>
                    <a:lnTo>
                      <a:pt x="37587" y="4898"/>
                    </a:lnTo>
                    <a:lnTo>
                      <a:pt x="37309" y="4609"/>
                    </a:lnTo>
                    <a:lnTo>
                      <a:pt x="37290" y="4317"/>
                    </a:lnTo>
                    <a:lnTo>
                      <a:pt x="37083" y="4331"/>
                    </a:lnTo>
                    <a:lnTo>
                      <a:pt x="36998" y="4338"/>
                    </a:lnTo>
                    <a:lnTo>
                      <a:pt x="36369" y="4381"/>
                    </a:lnTo>
                    <a:lnTo>
                      <a:pt x="36388" y="4675"/>
                    </a:lnTo>
                    <a:lnTo>
                      <a:pt x="36103" y="4695"/>
                    </a:lnTo>
                    <a:lnTo>
                      <a:pt x="35776" y="4718"/>
                    </a:lnTo>
                    <a:lnTo>
                      <a:pt x="35758" y="4425"/>
                    </a:lnTo>
                    <a:lnTo>
                      <a:pt x="35716" y="4448"/>
                    </a:lnTo>
                    <a:lnTo>
                      <a:pt x="35129" y="4763"/>
                    </a:lnTo>
                    <a:lnTo>
                      <a:pt x="35120" y="4755"/>
                    </a:lnTo>
                    <a:lnTo>
                      <a:pt x="34811" y="4492"/>
                    </a:lnTo>
                    <a:lnTo>
                      <a:pt x="34474" y="4200"/>
                    </a:lnTo>
                    <a:lnTo>
                      <a:pt x="34477" y="4220"/>
                    </a:lnTo>
                    <a:lnTo>
                      <a:pt x="34496" y="4515"/>
                    </a:lnTo>
                    <a:lnTo>
                      <a:pt x="33930" y="4848"/>
                    </a:lnTo>
                    <a:lnTo>
                      <a:pt x="33911" y="4839"/>
                    </a:lnTo>
                    <a:lnTo>
                      <a:pt x="32924" y="4309"/>
                    </a:lnTo>
                    <a:lnTo>
                      <a:pt x="32629" y="4033"/>
                    </a:lnTo>
                    <a:lnTo>
                      <a:pt x="32609" y="3740"/>
                    </a:lnTo>
                    <a:lnTo>
                      <a:pt x="31977" y="3784"/>
                    </a:lnTo>
                    <a:lnTo>
                      <a:pt x="31409" y="4416"/>
                    </a:lnTo>
                    <a:lnTo>
                      <a:pt x="31140" y="4753"/>
                    </a:lnTo>
                    <a:lnTo>
                      <a:pt x="30976" y="4763"/>
                    </a:lnTo>
                    <a:lnTo>
                      <a:pt x="30802" y="4776"/>
                    </a:lnTo>
                    <a:lnTo>
                      <a:pt x="30488" y="4481"/>
                    </a:lnTo>
                    <a:lnTo>
                      <a:pt x="30465" y="4505"/>
                    </a:lnTo>
                    <a:lnTo>
                      <a:pt x="30171" y="4820"/>
                    </a:lnTo>
                    <a:lnTo>
                      <a:pt x="30150" y="4800"/>
                    </a:lnTo>
                    <a:lnTo>
                      <a:pt x="29853" y="4525"/>
                    </a:lnTo>
                    <a:lnTo>
                      <a:pt x="29836" y="4527"/>
                    </a:lnTo>
                    <a:lnTo>
                      <a:pt x="29563" y="4547"/>
                    </a:lnTo>
                    <a:lnTo>
                      <a:pt x="28968" y="4589"/>
                    </a:lnTo>
                    <a:lnTo>
                      <a:pt x="28951" y="4590"/>
                    </a:lnTo>
                    <a:lnTo>
                      <a:pt x="28594" y="4616"/>
                    </a:lnTo>
                    <a:lnTo>
                      <a:pt x="28572" y="4318"/>
                    </a:lnTo>
                    <a:lnTo>
                      <a:pt x="28214" y="3413"/>
                    </a:lnTo>
                    <a:lnTo>
                      <a:pt x="28195" y="3122"/>
                    </a:lnTo>
                    <a:lnTo>
                      <a:pt x="27624" y="3161"/>
                    </a:lnTo>
                    <a:lnTo>
                      <a:pt x="27226" y="2575"/>
                    </a:lnTo>
                    <a:lnTo>
                      <a:pt x="27202" y="2243"/>
                    </a:lnTo>
                    <a:lnTo>
                      <a:pt x="27161" y="2244"/>
                    </a:lnTo>
                    <a:lnTo>
                      <a:pt x="26929" y="2260"/>
                    </a:lnTo>
                    <a:lnTo>
                      <a:pt x="26620" y="2619"/>
                    </a:lnTo>
                    <a:lnTo>
                      <a:pt x="26595" y="2620"/>
                    </a:lnTo>
                    <a:lnTo>
                      <a:pt x="25693" y="2683"/>
                    </a:lnTo>
                    <a:lnTo>
                      <a:pt x="25063" y="2728"/>
                    </a:lnTo>
                    <a:lnTo>
                      <a:pt x="25038" y="2395"/>
                    </a:lnTo>
                    <a:lnTo>
                      <a:pt x="24995" y="1767"/>
                    </a:lnTo>
                    <a:lnTo>
                      <a:pt x="24952" y="1155"/>
                    </a:lnTo>
                    <a:lnTo>
                      <a:pt x="24678" y="838"/>
                    </a:lnTo>
                    <a:lnTo>
                      <a:pt x="24284" y="336"/>
                    </a:lnTo>
                    <a:lnTo>
                      <a:pt x="23945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37"/>
              <p:cNvSpPr/>
              <p:nvPr/>
            </p:nvSpPr>
            <p:spPr>
              <a:xfrm>
                <a:off x="6487750" y="2993088"/>
                <a:ext cx="249400" cy="243325"/>
              </a:xfrm>
              <a:custGeom>
                <a:rect b="b" l="l" r="r" t="t"/>
                <a:pathLst>
                  <a:path extrusionOk="0" h="9733" w="9976">
                    <a:moveTo>
                      <a:pt x="2336" y="1"/>
                    </a:moveTo>
                    <a:lnTo>
                      <a:pt x="1451" y="64"/>
                    </a:lnTo>
                    <a:lnTo>
                      <a:pt x="1155" y="336"/>
                    </a:lnTo>
                    <a:lnTo>
                      <a:pt x="845" y="697"/>
                    </a:lnTo>
                    <a:lnTo>
                      <a:pt x="0" y="1044"/>
                    </a:lnTo>
                    <a:lnTo>
                      <a:pt x="260" y="1097"/>
                    </a:lnTo>
                    <a:lnTo>
                      <a:pt x="595" y="1389"/>
                    </a:lnTo>
                    <a:lnTo>
                      <a:pt x="1585" y="1953"/>
                    </a:lnTo>
                    <a:lnTo>
                      <a:pt x="1516" y="3034"/>
                    </a:lnTo>
                    <a:lnTo>
                      <a:pt x="2283" y="3145"/>
                    </a:lnTo>
                    <a:lnTo>
                      <a:pt x="2933" y="3400"/>
                    </a:lnTo>
                    <a:lnTo>
                      <a:pt x="2979" y="4027"/>
                    </a:lnTo>
                    <a:lnTo>
                      <a:pt x="3315" y="4321"/>
                    </a:lnTo>
                    <a:lnTo>
                      <a:pt x="3653" y="4613"/>
                    </a:lnTo>
                    <a:lnTo>
                      <a:pt x="4282" y="4867"/>
                    </a:lnTo>
                    <a:lnTo>
                      <a:pt x="4303" y="5181"/>
                    </a:lnTo>
                    <a:lnTo>
                      <a:pt x="4663" y="5790"/>
                    </a:lnTo>
                    <a:lnTo>
                      <a:pt x="4685" y="6105"/>
                    </a:lnTo>
                    <a:lnTo>
                      <a:pt x="4729" y="6734"/>
                    </a:lnTo>
                    <a:lnTo>
                      <a:pt x="4414" y="6755"/>
                    </a:lnTo>
                    <a:lnTo>
                      <a:pt x="4434" y="7029"/>
                    </a:lnTo>
                    <a:lnTo>
                      <a:pt x="4457" y="7364"/>
                    </a:lnTo>
                    <a:lnTo>
                      <a:pt x="4794" y="7638"/>
                    </a:lnTo>
                    <a:lnTo>
                      <a:pt x="4815" y="7951"/>
                    </a:lnTo>
                    <a:lnTo>
                      <a:pt x="4860" y="8582"/>
                    </a:lnTo>
                    <a:lnTo>
                      <a:pt x="4903" y="9187"/>
                    </a:lnTo>
                    <a:lnTo>
                      <a:pt x="5276" y="9669"/>
                    </a:lnTo>
                    <a:lnTo>
                      <a:pt x="5895" y="9459"/>
                    </a:lnTo>
                    <a:lnTo>
                      <a:pt x="6265" y="9641"/>
                    </a:lnTo>
                    <a:lnTo>
                      <a:pt x="6486" y="9733"/>
                    </a:lnTo>
                    <a:lnTo>
                      <a:pt x="6688" y="9612"/>
                    </a:lnTo>
                    <a:lnTo>
                      <a:pt x="6915" y="9259"/>
                    </a:lnTo>
                    <a:lnTo>
                      <a:pt x="6984" y="9268"/>
                    </a:lnTo>
                    <a:lnTo>
                      <a:pt x="6997" y="9254"/>
                    </a:lnTo>
                    <a:lnTo>
                      <a:pt x="7019" y="9272"/>
                    </a:lnTo>
                    <a:lnTo>
                      <a:pt x="7594" y="9338"/>
                    </a:lnTo>
                    <a:lnTo>
                      <a:pt x="7814" y="9429"/>
                    </a:lnTo>
                    <a:lnTo>
                      <a:pt x="7967" y="9484"/>
                    </a:lnTo>
                    <a:lnTo>
                      <a:pt x="7947" y="9187"/>
                    </a:lnTo>
                    <a:lnTo>
                      <a:pt x="7924" y="8872"/>
                    </a:lnTo>
                    <a:lnTo>
                      <a:pt x="7587" y="8599"/>
                    </a:lnTo>
                    <a:lnTo>
                      <a:pt x="7565" y="8282"/>
                    </a:lnTo>
                    <a:lnTo>
                      <a:pt x="7859" y="7947"/>
                    </a:lnTo>
                    <a:lnTo>
                      <a:pt x="8174" y="7922"/>
                    </a:lnTo>
                    <a:lnTo>
                      <a:pt x="8197" y="8239"/>
                    </a:lnTo>
                    <a:lnTo>
                      <a:pt x="8488" y="7901"/>
                    </a:lnTo>
                    <a:lnTo>
                      <a:pt x="9076" y="7861"/>
                    </a:lnTo>
                    <a:lnTo>
                      <a:pt x="9370" y="7522"/>
                    </a:lnTo>
                    <a:lnTo>
                      <a:pt x="9685" y="7501"/>
                    </a:lnTo>
                    <a:lnTo>
                      <a:pt x="9976" y="7481"/>
                    </a:lnTo>
                    <a:lnTo>
                      <a:pt x="9933" y="6875"/>
                    </a:lnTo>
                    <a:lnTo>
                      <a:pt x="9618" y="6555"/>
                    </a:lnTo>
                    <a:lnTo>
                      <a:pt x="9301" y="6577"/>
                    </a:lnTo>
                    <a:lnTo>
                      <a:pt x="8672" y="6350"/>
                    </a:lnTo>
                    <a:lnTo>
                      <a:pt x="8652" y="6073"/>
                    </a:lnTo>
                    <a:lnTo>
                      <a:pt x="8948" y="6055"/>
                    </a:lnTo>
                    <a:lnTo>
                      <a:pt x="8967" y="5718"/>
                    </a:lnTo>
                    <a:lnTo>
                      <a:pt x="8651" y="5443"/>
                    </a:lnTo>
                    <a:lnTo>
                      <a:pt x="8312" y="5149"/>
                    </a:lnTo>
                    <a:lnTo>
                      <a:pt x="7999" y="4854"/>
                    </a:lnTo>
                    <a:lnTo>
                      <a:pt x="7974" y="4518"/>
                    </a:lnTo>
                    <a:lnTo>
                      <a:pt x="7955" y="4244"/>
                    </a:lnTo>
                    <a:lnTo>
                      <a:pt x="7898" y="4249"/>
                    </a:lnTo>
                    <a:lnTo>
                      <a:pt x="7617" y="4267"/>
                    </a:lnTo>
                    <a:lnTo>
                      <a:pt x="7327" y="4289"/>
                    </a:lnTo>
                    <a:lnTo>
                      <a:pt x="7282" y="3659"/>
                    </a:lnTo>
                    <a:lnTo>
                      <a:pt x="6901" y="3076"/>
                    </a:lnTo>
                    <a:lnTo>
                      <a:pt x="6609" y="3097"/>
                    </a:lnTo>
                    <a:lnTo>
                      <a:pt x="6312" y="3116"/>
                    </a:lnTo>
                    <a:lnTo>
                      <a:pt x="6290" y="2804"/>
                    </a:lnTo>
                    <a:lnTo>
                      <a:pt x="6246" y="2172"/>
                    </a:lnTo>
                    <a:lnTo>
                      <a:pt x="6203" y="1561"/>
                    </a:lnTo>
                    <a:lnTo>
                      <a:pt x="6161" y="1565"/>
                    </a:lnTo>
                    <a:lnTo>
                      <a:pt x="5911" y="1582"/>
                    </a:lnTo>
                    <a:lnTo>
                      <a:pt x="5889" y="1291"/>
                    </a:lnTo>
                    <a:lnTo>
                      <a:pt x="5867" y="973"/>
                    </a:lnTo>
                    <a:lnTo>
                      <a:pt x="5168" y="684"/>
                    </a:lnTo>
                    <a:lnTo>
                      <a:pt x="5168" y="694"/>
                    </a:lnTo>
                    <a:lnTo>
                      <a:pt x="5191" y="1022"/>
                    </a:lnTo>
                    <a:lnTo>
                      <a:pt x="5191" y="1022"/>
                    </a:lnTo>
                    <a:lnTo>
                      <a:pt x="5174" y="1014"/>
                    </a:lnTo>
                    <a:lnTo>
                      <a:pt x="4579" y="726"/>
                    </a:lnTo>
                    <a:lnTo>
                      <a:pt x="4267" y="457"/>
                    </a:lnTo>
                    <a:lnTo>
                      <a:pt x="4243" y="458"/>
                    </a:lnTo>
                    <a:lnTo>
                      <a:pt x="3929" y="480"/>
                    </a:lnTo>
                    <a:lnTo>
                      <a:pt x="3677" y="791"/>
                    </a:lnTo>
                    <a:lnTo>
                      <a:pt x="3653" y="770"/>
                    </a:lnTo>
                    <a:lnTo>
                      <a:pt x="3340" y="522"/>
                    </a:lnTo>
                    <a:lnTo>
                      <a:pt x="3002" y="205"/>
                    </a:lnTo>
                    <a:lnTo>
                      <a:pt x="2355" y="251"/>
                    </a:lnTo>
                    <a:lnTo>
                      <a:pt x="2336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37"/>
              <p:cNvSpPr/>
              <p:nvPr/>
            </p:nvSpPr>
            <p:spPr>
              <a:xfrm>
                <a:off x="6145200" y="3012113"/>
                <a:ext cx="562450" cy="423425"/>
              </a:xfrm>
              <a:custGeom>
                <a:rect b="b" l="l" r="r" t="t"/>
                <a:pathLst>
                  <a:path extrusionOk="0" h="16937" w="22498">
                    <a:moveTo>
                      <a:pt x="12712" y="1"/>
                    </a:moveTo>
                    <a:lnTo>
                      <a:pt x="11832" y="381"/>
                    </a:lnTo>
                    <a:lnTo>
                      <a:pt x="11732" y="746"/>
                    </a:lnTo>
                    <a:lnTo>
                      <a:pt x="11640" y="965"/>
                    </a:lnTo>
                    <a:lnTo>
                      <a:pt x="11056" y="1050"/>
                    </a:lnTo>
                    <a:lnTo>
                      <a:pt x="10532" y="1086"/>
                    </a:lnTo>
                    <a:lnTo>
                      <a:pt x="10316" y="1059"/>
                    </a:lnTo>
                    <a:lnTo>
                      <a:pt x="9685" y="1672"/>
                    </a:lnTo>
                    <a:lnTo>
                      <a:pt x="9365" y="1905"/>
                    </a:lnTo>
                    <a:lnTo>
                      <a:pt x="8451" y="1549"/>
                    </a:lnTo>
                    <a:lnTo>
                      <a:pt x="8095" y="1575"/>
                    </a:lnTo>
                    <a:lnTo>
                      <a:pt x="7558" y="1715"/>
                    </a:lnTo>
                    <a:lnTo>
                      <a:pt x="7253" y="2159"/>
                    </a:lnTo>
                    <a:lnTo>
                      <a:pt x="6699" y="2092"/>
                    </a:lnTo>
                    <a:lnTo>
                      <a:pt x="6327" y="1909"/>
                    </a:lnTo>
                    <a:lnTo>
                      <a:pt x="5868" y="1732"/>
                    </a:lnTo>
                    <a:lnTo>
                      <a:pt x="5294" y="1641"/>
                    </a:lnTo>
                    <a:lnTo>
                      <a:pt x="4409" y="1705"/>
                    </a:lnTo>
                    <a:lnTo>
                      <a:pt x="3950" y="1844"/>
                    </a:lnTo>
                    <a:lnTo>
                      <a:pt x="3854" y="1876"/>
                    </a:lnTo>
                    <a:lnTo>
                      <a:pt x="4431" y="2593"/>
                    </a:lnTo>
                    <a:lnTo>
                      <a:pt x="4452" y="2908"/>
                    </a:lnTo>
                    <a:lnTo>
                      <a:pt x="4159" y="3244"/>
                    </a:lnTo>
                    <a:lnTo>
                      <a:pt x="3847" y="3561"/>
                    </a:lnTo>
                    <a:lnTo>
                      <a:pt x="3596" y="3893"/>
                    </a:lnTo>
                    <a:lnTo>
                      <a:pt x="3258" y="3916"/>
                    </a:lnTo>
                    <a:lnTo>
                      <a:pt x="2989" y="4259"/>
                    </a:lnTo>
                    <a:lnTo>
                      <a:pt x="2674" y="4597"/>
                    </a:lnTo>
                    <a:lnTo>
                      <a:pt x="2717" y="5203"/>
                    </a:lnTo>
                    <a:lnTo>
                      <a:pt x="2446" y="5540"/>
                    </a:lnTo>
                    <a:lnTo>
                      <a:pt x="2511" y="6466"/>
                    </a:lnTo>
                    <a:lnTo>
                      <a:pt x="2219" y="6802"/>
                    </a:lnTo>
                    <a:lnTo>
                      <a:pt x="1927" y="7159"/>
                    </a:lnTo>
                    <a:lnTo>
                      <a:pt x="1632" y="7179"/>
                    </a:lnTo>
                    <a:lnTo>
                      <a:pt x="1651" y="7452"/>
                    </a:lnTo>
                    <a:lnTo>
                      <a:pt x="1358" y="7813"/>
                    </a:lnTo>
                    <a:lnTo>
                      <a:pt x="1065" y="8126"/>
                    </a:lnTo>
                    <a:lnTo>
                      <a:pt x="773" y="8464"/>
                    </a:lnTo>
                    <a:lnTo>
                      <a:pt x="481" y="8800"/>
                    </a:lnTo>
                    <a:lnTo>
                      <a:pt x="200" y="9424"/>
                    </a:lnTo>
                    <a:lnTo>
                      <a:pt x="250" y="9432"/>
                    </a:lnTo>
                    <a:lnTo>
                      <a:pt x="0" y="10058"/>
                    </a:lnTo>
                    <a:lnTo>
                      <a:pt x="294" y="10038"/>
                    </a:lnTo>
                    <a:lnTo>
                      <a:pt x="609" y="10016"/>
                    </a:lnTo>
                    <a:lnTo>
                      <a:pt x="630" y="10332"/>
                    </a:lnTo>
                    <a:lnTo>
                      <a:pt x="675" y="10960"/>
                    </a:lnTo>
                    <a:lnTo>
                      <a:pt x="698" y="11280"/>
                    </a:lnTo>
                    <a:lnTo>
                      <a:pt x="1033" y="11549"/>
                    </a:lnTo>
                    <a:lnTo>
                      <a:pt x="1078" y="12181"/>
                    </a:lnTo>
                    <a:lnTo>
                      <a:pt x="1331" y="12161"/>
                    </a:lnTo>
                    <a:lnTo>
                      <a:pt x="1646" y="12139"/>
                    </a:lnTo>
                    <a:lnTo>
                      <a:pt x="1708" y="12136"/>
                    </a:lnTo>
                    <a:lnTo>
                      <a:pt x="2068" y="12425"/>
                    </a:lnTo>
                    <a:lnTo>
                      <a:pt x="2363" y="12722"/>
                    </a:lnTo>
                    <a:lnTo>
                      <a:pt x="2384" y="13018"/>
                    </a:lnTo>
                    <a:lnTo>
                      <a:pt x="2133" y="13352"/>
                    </a:lnTo>
                    <a:lnTo>
                      <a:pt x="2156" y="13669"/>
                    </a:lnTo>
                    <a:lnTo>
                      <a:pt x="2176" y="13959"/>
                    </a:lnTo>
                    <a:lnTo>
                      <a:pt x="2449" y="13939"/>
                    </a:lnTo>
                    <a:lnTo>
                      <a:pt x="2913" y="13908"/>
                    </a:lnTo>
                    <a:lnTo>
                      <a:pt x="3013" y="13900"/>
                    </a:lnTo>
                    <a:lnTo>
                      <a:pt x="3133" y="13892"/>
                    </a:lnTo>
                    <a:lnTo>
                      <a:pt x="3393" y="13873"/>
                    </a:lnTo>
                    <a:lnTo>
                      <a:pt x="3733" y="14188"/>
                    </a:lnTo>
                    <a:lnTo>
                      <a:pt x="4337" y="14418"/>
                    </a:lnTo>
                    <a:lnTo>
                      <a:pt x="4595" y="14126"/>
                    </a:lnTo>
                    <a:lnTo>
                      <a:pt x="5199" y="13745"/>
                    </a:lnTo>
                    <a:lnTo>
                      <a:pt x="5221" y="13765"/>
                    </a:lnTo>
                    <a:lnTo>
                      <a:pt x="5260" y="13741"/>
                    </a:lnTo>
                    <a:lnTo>
                      <a:pt x="5622" y="14054"/>
                    </a:lnTo>
                    <a:lnTo>
                      <a:pt x="5306" y="14370"/>
                    </a:lnTo>
                    <a:lnTo>
                      <a:pt x="5327" y="14686"/>
                    </a:lnTo>
                    <a:lnTo>
                      <a:pt x="5665" y="14662"/>
                    </a:lnTo>
                    <a:lnTo>
                      <a:pt x="6005" y="15252"/>
                    </a:lnTo>
                    <a:lnTo>
                      <a:pt x="5897" y="15374"/>
                    </a:lnTo>
                    <a:lnTo>
                      <a:pt x="5955" y="15465"/>
                    </a:lnTo>
                    <a:lnTo>
                      <a:pt x="5963" y="15591"/>
                    </a:lnTo>
                    <a:lnTo>
                      <a:pt x="6077" y="15688"/>
                    </a:lnTo>
                    <a:lnTo>
                      <a:pt x="6185" y="16029"/>
                    </a:lnTo>
                    <a:lnTo>
                      <a:pt x="6208" y="16104"/>
                    </a:lnTo>
                    <a:lnTo>
                      <a:pt x="6266" y="16288"/>
                    </a:lnTo>
                    <a:lnTo>
                      <a:pt x="6349" y="16558"/>
                    </a:lnTo>
                    <a:lnTo>
                      <a:pt x="6719" y="16742"/>
                    </a:lnTo>
                    <a:lnTo>
                      <a:pt x="7266" y="16702"/>
                    </a:lnTo>
                    <a:lnTo>
                      <a:pt x="7936" y="16656"/>
                    </a:lnTo>
                    <a:lnTo>
                      <a:pt x="8378" y="16626"/>
                    </a:lnTo>
                    <a:lnTo>
                      <a:pt x="8856" y="16823"/>
                    </a:lnTo>
                    <a:lnTo>
                      <a:pt x="9529" y="16777"/>
                    </a:lnTo>
                    <a:lnTo>
                      <a:pt x="10076" y="16737"/>
                    </a:lnTo>
                    <a:lnTo>
                      <a:pt x="10411" y="16714"/>
                    </a:lnTo>
                    <a:lnTo>
                      <a:pt x="11085" y="16666"/>
                    </a:lnTo>
                    <a:lnTo>
                      <a:pt x="11417" y="16643"/>
                    </a:lnTo>
                    <a:lnTo>
                      <a:pt x="11987" y="16937"/>
                    </a:lnTo>
                    <a:lnTo>
                      <a:pt x="12652" y="16787"/>
                    </a:lnTo>
                    <a:lnTo>
                      <a:pt x="12842" y="16435"/>
                    </a:lnTo>
                    <a:lnTo>
                      <a:pt x="13520" y="16154"/>
                    </a:lnTo>
                    <a:lnTo>
                      <a:pt x="14245" y="15427"/>
                    </a:lnTo>
                    <a:lnTo>
                      <a:pt x="14655" y="14642"/>
                    </a:lnTo>
                    <a:lnTo>
                      <a:pt x="14962" y="14493"/>
                    </a:lnTo>
                    <a:lnTo>
                      <a:pt x="16156" y="14069"/>
                    </a:lnTo>
                    <a:lnTo>
                      <a:pt x="16534" y="14382"/>
                    </a:lnTo>
                    <a:lnTo>
                      <a:pt x="16873" y="14357"/>
                    </a:lnTo>
                    <a:lnTo>
                      <a:pt x="17438" y="14318"/>
                    </a:lnTo>
                    <a:lnTo>
                      <a:pt x="17769" y="14505"/>
                    </a:lnTo>
                    <a:lnTo>
                      <a:pt x="18433" y="14349"/>
                    </a:lnTo>
                    <a:lnTo>
                      <a:pt x="18706" y="14354"/>
                    </a:lnTo>
                    <a:lnTo>
                      <a:pt x="19010" y="14417"/>
                    </a:lnTo>
                    <a:lnTo>
                      <a:pt x="19348" y="14393"/>
                    </a:lnTo>
                    <a:lnTo>
                      <a:pt x="20613" y="14978"/>
                    </a:lnTo>
                    <a:lnTo>
                      <a:pt x="20614" y="14971"/>
                    </a:lnTo>
                    <a:lnTo>
                      <a:pt x="20646" y="14850"/>
                    </a:lnTo>
                    <a:lnTo>
                      <a:pt x="20624" y="14554"/>
                    </a:lnTo>
                    <a:lnTo>
                      <a:pt x="20873" y="13925"/>
                    </a:lnTo>
                    <a:lnTo>
                      <a:pt x="20557" y="13608"/>
                    </a:lnTo>
                    <a:lnTo>
                      <a:pt x="20513" y="13002"/>
                    </a:lnTo>
                    <a:lnTo>
                      <a:pt x="20490" y="12664"/>
                    </a:lnTo>
                    <a:lnTo>
                      <a:pt x="20762" y="12352"/>
                    </a:lnTo>
                    <a:lnTo>
                      <a:pt x="21056" y="12015"/>
                    </a:lnTo>
                    <a:lnTo>
                      <a:pt x="20741" y="12037"/>
                    </a:lnTo>
                    <a:lnTo>
                      <a:pt x="20447" y="12058"/>
                    </a:lnTo>
                    <a:lnTo>
                      <a:pt x="20426" y="11743"/>
                    </a:lnTo>
                    <a:lnTo>
                      <a:pt x="20675" y="11110"/>
                    </a:lnTo>
                    <a:lnTo>
                      <a:pt x="20653" y="10795"/>
                    </a:lnTo>
                    <a:lnTo>
                      <a:pt x="20945" y="10460"/>
                    </a:lnTo>
                    <a:lnTo>
                      <a:pt x="21305" y="10750"/>
                    </a:lnTo>
                    <a:lnTo>
                      <a:pt x="21351" y="11381"/>
                    </a:lnTo>
                    <a:lnTo>
                      <a:pt x="21642" y="11359"/>
                    </a:lnTo>
                    <a:lnTo>
                      <a:pt x="21935" y="11022"/>
                    </a:lnTo>
                    <a:lnTo>
                      <a:pt x="21912" y="10707"/>
                    </a:lnTo>
                    <a:lnTo>
                      <a:pt x="22226" y="10684"/>
                    </a:lnTo>
                    <a:lnTo>
                      <a:pt x="22498" y="10032"/>
                    </a:lnTo>
                    <a:lnTo>
                      <a:pt x="22410" y="8792"/>
                    </a:lnTo>
                    <a:lnTo>
                      <a:pt x="22211" y="9294"/>
                    </a:lnTo>
                    <a:lnTo>
                      <a:pt x="21755" y="8754"/>
                    </a:lnTo>
                    <a:lnTo>
                      <a:pt x="21669" y="8723"/>
                    </a:lnTo>
                    <a:lnTo>
                      <a:pt x="21516" y="8668"/>
                    </a:lnTo>
                    <a:lnTo>
                      <a:pt x="21296" y="8577"/>
                    </a:lnTo>
                    <a:lnTo>
                      <a:pt x="20721" y="8511"/>
                    </a:lnTo>
                    <a:lnTo>
                      <a:pt x="20686" y="8507"/>
                    </a:lnTo>
                    <a:lnTo>
                      <a:pt x="20617" y="8498"/>
                    </a:lnTo>
                    <a:lnTo>
                      <a:pt x="20390" y="8851"/>
                    </a:lnTo>
                    <a:lnTo>
                      <a:pt x="20188" y="8972"/>
                    </a:lnTo>
                    <a:lnTo>
                      <a:pt x="19967" y="8880"/>
                    </a:lnTo>
                    <a:lnTo>
                      <a:pt x="19597" y="8698"/>
                    </a:lnTo>
                    <a:lnTo>
                      <a:pt x="18978" y="8908"/>
                    </a:lnTo>
                    <a:lnTo>
                      <a:pt x="18605" y="8426"/>
                    </a:lnTo>
                    <a:lnTo>
                      <a:pt x="18562" y="7821"/>
                    </a:lnTo>
                    <a:lnTo>
                      <a:pt x="18517" y="7190"/>
                    </a:lnTo>
                    <a:lnTo>
                      <a:pt x="18496" y="6877"/>
                    </a:lnTo>
                    <a:lnTo>
                      <a:pt x="18159" y="6603"/>
                    </a:lnTo>
                    <a:lnTo>
                      <a:pt x="18136" y="6268"/>
                    </a:lnTo>
                    <a:lnTo>
                      <a:pt x="18116" y="5994"/>
                    </a:lnTo>
                    <a:lnTo>
                      <a:pt x="18431" y="5973"/>
                    </a:lnTo>
                    <a:lnTo>
                      <a:pt x="18387" y="5344"/>
                    </a:lnTo>
                    <a:lnTo>
                      <a:pt x="18365" y="5029"/>
                    </a:lnTo>
                    <a:lnTo>
                      <a:pt x="18005" y="4420"/>
                    </a:lnTo>
                    <a:lnTo>
                      <a:pt x="17984" y="4106"/>
                    </a:lnTo>
                    <a:lnTo>
                      <a:pt x="17355" y="3852"/>
                    </a:lnTo>
                    <a:lnTo>
                      <a:pt x="17017" y="3560"/>
                    </a:lnTo>
                    <a:lnTo>
                      <a:pt x="16681" y="3266"/>
                    </a:lnTo>
                    <a:lnTo>
                      <a:pt x="16635" y="2639"/>
                    </a:lnTo>
                    <a:lnTo>
                      <a:pt x="15985" y="2384"/>
                    </a:lnTo>
                    <a:lnTo>
                      <a:pt x="15218" y="2273"/>
                    </a:lnTo>
                    <a:lnTo>
                      <a:pt x="15287" y="1192"/>
                    </a:lnTo>
                    <a:lnTo>
                      <a:pt x="14297" y="628"/>
                    </a:lnTo>
                    <a:lnTo>
                      <a:pt x="13962" y="336"/>
                    </a:lnTo>
                    <a:lnTo>
                      <a:pt x="13702" y="283"/>
                    </a:lnTo>
                    <a:lnTo>
                      <a:pt x="13681" y="279"/>
                    </a:lnTo>
                    <a:lnTo>
                      <a:pt x="13275" y="194"/>
                    </a:lnTo>
                    <a:lnTo>
                      <a:pt x="13100" y="135"/>
                    </a:lnTo>
                    <a:lnTo>
                      <a:pt x="12994" y="99"/>
                    </a:lnTo>
                    <a:lnTo>
                      <a:pt x="12712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54" name="Google Shape;1154;p37"/>
            <p:cNvSpPr/>
            <p:nvPr/>
          </p:nvSpPr>
          <p:spPr>
            <a:xfrm rot="5400000">
              <a:off x="8192272" y="4200513"/>
              <a:ext cx="1109875" cy="805950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38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38"/>
          <p:cNvSpPr txBox="1"/>
          <p:nvPr>
            <p:ph idx="1" type="subTitle"/>
          </p:nvPr>
        </p:nvSpPr>
        <p:spPr>
          <a:xfrm>
            <a:off x="720000" y="3066452"/>
            <a:ext cx="2368500" cy="10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8" name="Google Shape;1158;p38"/>
          <p:cNvSpPr txBox="1"/>
          <p:nvPr>
            <p:ph idx="2" type="subTitle"/>
          </p:nvPr>
        </p:nvSpPr>
        <p:spPr>
          <a:xfrm>
            <a:off x="3387754" y="3066474"/>
            <a:ext cx="2368500" cy="10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9" name="Google Shape;1159;p38"/>
          <p:cNvSpPr txBox="1"/>
          <p:nvPr>
            <p:ph idx="3" type="subTitle"/>
          </p:nvPr>
        </p:nvSpPr>
        <p:spPr>
          <a:xfrm>
            <a:off x="6055495" y="3066495"/>
            <a:ext cx="2368500" cy="10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0" name="Google Shape;1160;p38"/>
          <p:cNvSpPr txBox="1"/>
          <p:nvPr>
            <p:ph idx="4" type="subTitle"/>
          </p:nvPr>
        </p:nvSpPr>
        <p:spPr>
          <a:xfrm>
            <a:off x="720000" y="2509225"/>
            <a:ext cx="2368500" cy="5565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1" name="Google Shape;1161;p38"/>
          <p:cNvSpPr txBox="1"/>
          <p:nvPr>
            <p:ph idx="5" type="subTitle"/>
          </p:nvPr>
        </p:nvSpPr>
        <p:spPr>
          <a:xfrm>
            <a:off x="3387749" y="2509225"/>
            <a:ext cx="2368500" cy="5565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2" name="Google Shape;1162;p38"/>
          <p:cNvSpPr txBox="1"/>
          <p:nvPr>
            <p:ph idx="6" type="subTitle"/>
          </p:nvPr>
        </p:nvSpPr>
        <p:spPr>
          <a:xfrm>
            <a:off x="6055499" y="2509225"/>
            <a:ext cx="2368500" cy="5565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3" name="Google Shape;1163;p38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164" name="Google Shape;1164;p38"/>
          <p:cNvGrpSpPr/>
          <p:nvPr/>
        </p:nvGrpSpPr>
        <p:grpSpPr>
          <a:xfrm>
            <a:off x="0" y="0"/>
            <a:ext cx="9144027" cy="5143489"/>
            <a:chOff x="0" y="0"/>
            <a:chExt cx="9144027" cy="5143489"/>
          </a:xfrm>
        </p:grpSpPr>
        <p:sp>
          <p:nvSpPr>
            <p:cNvPr id="1165" name="Google Shape;1165;p38"/>
            <p:cNvSpPr/>
            <p:nvPr/>
          </p:nvSpPr>
          <p:spPr>
            <a:xfrm>
              <a:off x="7287650" y="0"/>
              <a:ext cx="1856377" cy="1348032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6" name="Google Shape;1166;p38"/>
            <p:cNvGrpSpPr/>
            <p:nvPr/>
          </p:nvGrpSpPr>
          <p:grpSpPr>
            <a:xfrm>
              <a:off x="7557142" y="229793"/>
              <a:ext cx="1317388" cy="515470"/>
              <a:chOff x="3226850" y="1771525"/>
              <a:chExt cx="352450" cy="137900"/>
            </a:xfrm>
          </p:grpSpPr>
          <p:sp>
            <p:nvSpPr>
              <p:cNvPr id="1167" name="Google Shape;1167;p38"/>
              <p:cNvSpPr/>
              <p:nvPr/>
            </p:nvSpPr>
            <p:spPr>
              <a:xfrm>
                <a:off x="3544800" y="1771525"/>
                <a:ext cx="34500" cy="38425"/>
              </a:xfrm>
              <a:custGeom>
                <a:rect b="b" l="l" r="r" t="t"/>
                <a:pathLst>
                  <a:path extrusionOk="0" h="1537" w="1380">
                    <a:moveTo>
                      <a:pt x="1099" y="0"/>
                    </a:moveTo>
                    <a:cubicBezTo>
                      <a:pt x="1086" y="0"/>
                      <a:pt x="1075" y="11"/>
                      <a:pt x="1067" y="46"/>
                    </a:cubicBezTo>
                    <a:cubicBezTo>
                      <a:pt x="1043" y="96"/>
                      <a:pt x="1021" y="147"/>
                      <a:pt x="1021" y="203"/>
                    </a:cubicBezTo>
                    <a:lnTo>
                      <a:pt x="1021" y="210"/>
                    </a:lnTo>
                    <a:cubicBezTo>
                      <a:pt x="1011" y="204"/>
                      <a:pt x="1002" y="197"/>
                      <a:pt x="993" y="197"/>
                    </a:cubicBezTo>
                    <a:cubicBezTo>
                      <a:pt x="985" y="197"/>
                      <a:pt x="979" y="204"/>
                      <a:pt x="975" y="224"/>
                    </a:cubicBezTo>
                    <a:cubicBezTo>
                      <a:pt x="969" y="259"/>
                      <a:pt x="991" y="275"/>
                      <a:pt x="1018" y="276"/>
                    </a:cubicBezTo>
                    <a:cubicBezTo>
                      <a:pt x="1021" y="276"/>
                      <a:pt x="1024" y="276"/>
                      <a:pt x="1027" y="276"/>
                    </a:cubicBezTo>
                    <a:cubicBezTo>
                      <a:pt x="1056" y="276"/>
                      <a:pt x="1086" y="270"/>
                      <a:pt x="1116" y="267"/>
                    </a:cubicBezTo>
                    <a:cubicBezTo>
                      <a:pt x="1119" y="275"/>
                      <a:pt x="1119" y="282"/>
                      <a:pt x="1116" y="289"/>
                    </a:cubicBezTo>
                    <a:cubicBezTo>
                      <a:pt x="1086" y="303"/>
                      <a:pt x="1094" y="332"/>
                      <a:pt x="1090" y="355"/>
                    </a:cubicBezTo>
                    <a:cubicBezTo>
                      <a:pt x="1021" y="400"/>
                      <a:pt x="1041" y="457"/>
                      <a:pt x="1069" y="515"/>
                    </a:cubicBezTo>
                    <a:cubicBezTo>
                      <a:pt x="1058" y="528"/>
                      <a:pt x="1051" y="541"/>
                      <a:pt x="1043" y="551"/>
                    </a:cubicBezTo>
                    <a:cubicBezTo>
                      <a:pt x="1015" y="553"/>
                      <a:pt x="988" y="561"/>
                      <a:pt x="960" y="561"/>
                    </a:cubicBezTo>
                    <a:cubicBezTo>
                      <a:pt x="941" y="561"/>
                      <a:pt x="922" y="557"/>
                      <a:pt x="903" y="544"/>
                    </a:cubicBezTo>
                    <a:cubicBezTo>
                      <a:pt x="891" y="524"/>
                      <a:pt x="877" y="519"/>
                      <a:pt x="862" y="519"/>
                    </a:cubicBezTo>
                    <a:cubicBezTo>
                      <a:pt x="844" y="519"/>
                      <a:pt x="825" y="527"/>
                      <a:pt x="807" y="527"/>
                    </a:cubicBezTo>
                    <a:cubicBezTo>
                      <a:pt x="740" y="573"/>
                      <a:pt x="631" y="542"/>
                      <a:pt x="595" y="643"/>
                    </a:cubicBezTo>
                    <a:cubicBezTo>
                      <a:pt x="594" y="652"/>
                      <a:pt x="594" y="663"/>
                      <a:pt x="591" y="672"/>
                    </a:cubicBezTo>
                    <a:cubicBezTo>
                      <a:pt x="474" y="682"/>
                      <a:pt x="366" y="709"/>
                      <a:pt x="284" y="801"/>
                    </a:cubicBezTo>
                    <a:cubicBezTo>
                      <a:pt x="253" y="826"/>
                      <a:pt x="222" y="853"/>
                      <a:pt x="194" y="879"/>
                    </a:cubicBezTo>
                    <a:cubicBezTo>
                      <a:pt x="162" y="893"/>
                      <a:pt x="176" y="925"/>
                      <a:pt x="169" y="950"/>
                    </a:cubicBezTo>
                    <a:cubicBezTo>
                      <a:pt x="127" y="993"/>
                      <a:pt x="150" y="1042"/>
                      <a:pt x="149" y="1091"/>
                    </a:cubicBezTo>
                    <a:cubicBezTo>
                      <a:pt x="152" y="1141"/>
                      <a:pt x="122" y="1196"/>
                      <a:pt x="169" y="1239"/>
                    </a:cubicBezTo>
                    <a:cubicBezTo>
                      <a:pt x="162" y="1250"/>
                      <a:pt x="152" y="1266"/>
                      <a:pt x="145" y="1278"/>
                    </a:cubicBezTo>
                    <a:cubicBezTo>
                      <a:pt x="135" y="1274"/>
                      <a:pt x="127" y="1272"/>
                      <a:pt x="120" y="1272"/>
                    </a:cubicBezTo>
                    <a:cubicBezTo>
                      <a:pt x="75" y="1272"/>
                      <a:pt x="69" y="1342"/>
                      <a:pt x="25" y="1348"/>
                    </a:cubicBezTo>
                    <a:cubicBezTo>
                      <a:pt x="0" y="1400"/>
                      <a:pt x="32" y="1484"/>
                      <a:pt x="48" y="1484"/>
                    </a:cubicBezTo>
                    <a:cubicBezTo>
                      <a:pt x="49" y="1484"/>
                      <a:pt x="49" y="1484"/>
                      <a:pt x="50" y="1483"/>
                    </a:cubicBezTo>
                    <a:cubicBezTo>
                      <a:pt x="64" y="1478"/>
                      <a:pt x="78" y="1476"/>
                      <a:pt x="93" y="1476"/>
                    </a:cubicBezTo>
                    <a:cubicBezTo>
                      <a:pt x="122" y="1476"/>
                      <a:pt x="152" y="1484"/>
                      <a:pt x="180" y="1484"/>
                    </a:cubicBezTo>
                    <a:cubicBezTo>
                      <a:pt x="201" y="1484"/>
                      <a:pt x="221" y="1480"/>
                      <a:pt x="241" y="1466"/>
                    </a:cubicBezTo>
                    <a:cubicBezTo>
                      <a:pt x="250" y="1466"/>
                      <a:pt x="257" y="1469"/>
                      <a:pt x="266" y="1469"/>
                    </a:cubicBezTo>
                    <a:cubicBezTo>
                      <a:pt x="266" y="1498"/>
                      <a:pt x="277" y="1528"/>
                      <a:pt x="302" y="1535"/>
                    </a:cubicBezTo>
                    <a:cubicBezTo>
                      <a:pt x="305" y="1536"/>
                      <a:pt x="309" y="1537"/>
                      <a:pt x="312" y="1537"/>
                    </a:cubicBezTo>
                    <a:cubicBezTo>
                      <a:pt x="334" y="1537"/>
                      <a:pt x="351" y="1518"/>
                      <a:pt x="356" y="1491"/>
                    </a:cubicBezTo>
                    <a:cubicBezTo>
                      <a:pt x="397" y="1442"/>
                      <a:pt x="445" y="1394"/>
                      <a:pt x="447" y="1325"/>
                    </a:cubicBezTo>
                    <a:cubicBezTo>
                      <a:pt x="533" y="1256"/>
                      <a:pt x="647" y="1301"/>
                      <a:pt x="739" y="1256"/>
                    </a:cubicBezTo>
                    <a:cubicBezTo>
                      <a:pt x="762" y="1247"/>
                      <a:pt x="784" y="1236"/>
                      <a:pt x="807" y="1227"/>
                    </a:cubicBezTo>
                    <a:cubicBezTo>
                      <a:pt x="834" y="1226"/>
                      <a:pt x="841" y="1200"/>
                      <a:pt x="856" y="1184"/>
                    </a:cubicBezTo>
                    <a:cubicBezTo>
                      <a:pt x="889" y="1171"/>
                      <a:pt x="920" y="1160"/>
                      <a:pt x="953" y="1148"/>
                    </a:cubicBezTo>
                    <a:cubicBezTo>
                      <a:pt x="1035" y="1140"/>
                      <a:pt x="1092" y="1088"/>
                      <a:pt x="1140" y="1024"/>
                    </a:cubicBezTo>
                    <a:cubicBezTo>
                      <a:pt x="1221" y="1010"/>
                      <a:pt x="1241" y="948"/>
                      <a:pt x="1253" y="881"/>
                    </a:cubicBezTo>
                    <a:cubicBezTo>
                      <a:pt x="1260" y="840"/>
                      <a:pt x="1267" y="801"/>
                      <a:pt x="1274" y="760"/>
                    </a:cubicBezTo>
                    <a:cubicBezTo>
                      <a:pt x="1296" y="714"/>
                      <a:pt x="1325" y="668"/>
                      <a:pt x="1277" y="621"/>
                    </a:cubicBezTo>
                    <a:cubicBezTo>
                      <a:pt x="1271" y="587"/>
                      <a:pt x="1264" y="551"/>
                      <a:pt x="1258" y="516"/>
                    </a:cubicBezTo>
                    <a:cubicBezTo>
                      <a:pt x="1266" y="515"/>
                      <a:pt x="1271" y="512"/>
                      <a:pt x="1276" y="505"/>
                    </a:cubicBezTo>
                    <a:cubicBezTo>
                      <a:pt x="1277" y="505"/>
                      <a:pt x="1278" y="505"/>
                      <a:pt x="1279" y="505"/>
                    </a:cubicBezTo>
                    <a:cubicBezTo>
                      <a:pt x="1358" y="505"/>
                      <a:pt x="1378" y="454"/>
                      <a:pt x="1376" y="384"/>
                    </a:cubicBezTo>
                    <a:lnTo>
                      <a:pt x="1376" y="312"/>
                    </a:lnTo>
                    <a:cubicBezTo>
                      <a:pt x="1379" y="253"/>
                      <a:pt x="1328" y="255"/>
                      <a:pt x="1293" y="237"/>
                    </a:cubicBezTo>
                    <a:cubicBezTo>
                      <a:pt x="1257" y="216"/>
                      <a:pt x="1237" y="168"/>
                      <a:pt x="1189" y="168"/>
                    </a:cubicBezTo>
                    <a:cubicBezTo>
                      <a:pt x="1189" y="161"/>
                      <a:pt x="1187" y="154"/>
                      <a:pt x="1187" y="147"/>
                    </a:cubicBezTo>
                    <a:cubicBezTo>
                      <a:pt x="1248" y="95"/>
                      <a:pt x="1237" y="59"/>
                      <a:pt x="1164" y="33"/>
                    </a:cubicBezTo>
                    <a:cubicBezTo>
                      <a:pt x="1143" y="27"/>
                      <a:pt x="1119" y="0"/>
                      <a:pt x="10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38"/>
              <p:cNvSpPr/>
              <p:nvPr/>
            </p:nvSpPr>
            <p:spPr>
              <a:xfrm>
                <a:off x="3239875" y="1805750"/>
                <a:ext cx="23300" cy="35100"/>
              </a:xfrm>
              <a:custGeom>
                <a:rect b="b" l="l" r="r" t="t"/>
                <a:pathLst>
                  <a:path extrusionOk="0" h="1404" w="932">
                    <a:moveTo>
                      <a:pt x="350" y="0"/>
                    </a:moveTo>
                    <a:cubicBezTo>
                      <a:pt x="334" y="0"/>
                      <a:pt x="315" y="12"/>
                      <a:pt x="294" y="31"/>
                    </a:cubicBezTo>
                    <a:cubicBezTo>
                      <a:pt x="271" y="50"/>
                      <a:pt x="229" y="41"/>
                      <a:pt x="224" y="81"/>
                    </a:cubicBezTo>
                    <a:cubicBezTo>
                      <a:pt x="215" y="100"/>
                      <a:pt x="206" y="116"/>
                      <a:pt x="198" y="135"/>
                    </a:cubicBezTo>
                    <a:cubicBezTo>
                      <a:pt x="192" y="134"/>
                      <a:pt x="188" y="133"/>
                      <a:pt x="183" y="133"/>
                    </a:cubicBezTo>
                    <a:cubicBezTo>
                      <a:pt x="118" y="133"/>
                      <a:pt x="124" y="215"/>
                      <a:pt x="78" y="237"/>
                    </a:cubicBezTo>
                    <a:cubicBezTo>
                      <a:pt x="1" y="345"/>
                      <a:pt x="97" y="420"/>
                      <a:pt x="133" y="504"/>
                    </a:cubicBezTo>
                    <a:cubicBezTo>
                      <a:pt x="142" y="535"/>
                      <a:pt x="149" y="566"/>
                      <a:pt x="157" y="598"/>
                    </a:cubicBezTo>
                    <a:cubicBezTo>
                      <a:pt x="159" y="635"/>
                      <a:pt x="157" y="676"/>
                      <a:pt x="201" y="696"/>
                    </a:cubicBezTo>
                    <a:cubicBezTo>
                      <a:pt x="219" y="726"/>
                      <a:pt x="237" y="756"/>
                      <a:pt x="255" y="788"/>
                    </a:cubicBezTo>
                    <a:cubicBezTo>
                      <a:pt x="262" y="821"/>
                      <a:pt x="270" y="853"/>
                      <a:pt x="277" y="884"/>
                    </a:cubicBezTo>
                    <a:cubicBezTo>
                      <a:pt x="297" y="916"/>
                      <a:pt x="320" y="949"/>
                      <a:pt x="343" y="984"/>
                    </a:cubicBezTo>
                    <a:cubicBezTo>
                      <a:pt x="379" y="998"/>
                      <a:pt x="344" y="1073"/>
                      <a:pt x="401" y="1073"/>
                    </a:cubicBezTo>
                    <a:cubicBezTo>
                      <a:pt x="405" y="1073"/>
                      <a:pt x="410" y="1072"/>
                      <a:pt x="415" y="1071"/>
                    </a:cubicBezTo>
                    <a:cubicBezTo>
                      <a:pt x="415" y="1096"/>
                      <a:pt x="416" y="1120"/>
                      <a:pt x="439" y="1136"/>
                    </a:cubicBezTo>
                    <a:cubicBezTo>
                      <a:pt x="415" y="1214"/>
                      <a:pt x="373" y="1292"/>
                      <a:pt x="465" y="1358"/>
                    </a:cubicBezTo>
                    <a:cubicBezTo>
                      <a:pt x="503" y="1387"/>
                      <a:pt x="527" y="1403"/>
                      <a:pt x="545" y="1403"/>
                    </a:cubicBezTo>
                    <a:cubicBezTo>
                      <a:pt x="572" y="1403"/>
                      <a:pt x="585" y="1368"/>
                      <a:pt x="605" y="1287"/>
                    </a:cubicBezTo>
                    <a:cubicBezTo>
                      <a:pt x="652" y="1230"/>
                      <a:pt x="711" y="1181"/>
                      <a:pt x="701" y="1094"/>
                    </a:cubicBezTo>
                    <a:cubicBezTo>
                      <a:pt x="717" y="1073"/>
                      <a:pt x="732" y="1050"/>
                      <a:pt x="747" y="1028"/>
                    </a:cubicBezTo>
                    <a:cubicBezTo>
                      <a:pt x="754" y="1030"/>
                      <a:pt x="759" y="1030"/>
                      <a:pt x="764" y="1030"/>
                    </a:cubicBezTo>
                    <a:cubicBezTo>
                      <a:pt x="786" y="1030"/>
                      <a:pt x="794" y="1014"/>
                      <a:pt x="802" y="987"/>
                    </a:cubicBezTo>
                    <a:cubicBezTo>
                      <a:pt x="834" y="871"/>
                      <a:pt x="835" y="761"/>
                      <a:pt x="791" y="648"/>
                    </a:cubicBezTo>
                    <a:cubicBezTo>
                      <a:pt x="795" y="641"/>
                      <a:pt x="796" y="635"/>
                      <a:pt x="796" y="628"/>
                    </a:cubicBezTo>
                    <a:cubicBezTo>
                      <a:pt x="819" y="589"/>
                      <a:pt x="845" y="549"/>
                      <a:pt x="868" y="509"/>
                    </a:cubicBezTo>
                    <a:cubicBezTo>
                      <a:pt x="932" y="438"/>
                      <a:pt x="929" y="381"/>
                      <a:pt x="841" y="336"/>
                    </a:cubicBezTo>
                    <a:cubicBezTo>
                      <a:pt x="839" y="268"/>
                      <a:pt x="812" y="209"/>
                      <a:pt x="795" y="146"/>
                    </a:cubicBezTo>
                    <a:cubicBezTo>
                      <a:pt x="776" y="82"/>
                      <a:pt x="743" y="51"/>
                      <a:pt x="697" y="51"/>
                    </a:cubicBezTo>
                    <a:cubicBezTo>
                      <a:pt x="674" y="51"/>
                      <a:pt x="647" y="59"/>
                      <a:pt x="618" y="74"/>
                    </a:cubicBezTo>
                    <a:cubicBezTo>
                      <a:pt x="602" y="78"/>
                      <a:pt x="586" y="80"/>
                      <a:pt x="570" y="80"/>
                    </a:cubicBezTo>
                    <a:cubicBezTo>
                      <a:pt x="513" y="80"/>
                      <a:pt x="457" y="58"/>
                      <a:pt x="399" y="51"/>
                    </a:cubicBezTo>
                    <a:cubicBezTo>
                      <a:pt x="386" y="16"/>
                      <a:pt x="370" y="0"/>
                      <a:pt x="3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38"/>
              <p:cNvSpPr/>
              <p:nvPr/>
            </p:nvSpPr>
            <p:spPr>
              <a:xfrm>
                <a:off x="3548500" y="1815675"/>
                <a:ext cx="2725" cy="3100"/>
              </a:xfrm>
              <a:custGeom>
                <a:rect b="b" l="l" r="r" t="t"/>
                <a:pathLst>
                  <a:path extrusionOk="0" h="124" w="109">
                    <a:moveTo>
                      <a:pt x="80" y="0"/>
                    </a:moveTo>
                    <a:cubicBezTo>
                      <a:pt x="78" y="0"/>
                      <a:pt x="76" y="0"/>
                      <a:pt x="73" y="1"/>
                    </a:cubicBezTo>
                    <a:cubicBezTo>
                      <a:pt x="43" y="7"/>
                      <a:pt x="1" y="21"/>
                      <a:pt x="1" y="64"/>
                    </a:cubicBezTo>
                    <a:cubicBezTo>
                      <a:pt x="1" y="99"/>
                      <a:pt x="36" y="122"/>
                      <a:pt x="61" y="123"/>
                    </a:cubicBezTo>
                    <a:cubicBezTo>
                      <a:pt x="64" y="124"/>
                      <a:pt x="66" y="124"/>
                      <a:pt x="68" y="124"/>
                    </a:cubicBezTo>
                    <a:cubicBezTo>
                      <a:pt x="104" y="124"/>
                      <a:pt x="98" y="81"/>
                      <a:pt x="109" y="57"/>
                    </a:cubicBezTo>
                    <a:cubicBezTo>
                      <a:pt x="101" y="37"/>
                      <a:pt x="106" y="0"/>
                      <a:pt x="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38"/>
              <p:cNvSpPr/>
              <p:nvPr/>
            </p:nvSpPr>
            <p:spPr>
              <a:xfrm>
                <a:off x="3499900" y="1816575"/>
                <a:ext cx="50825" cy="59975"/>
              </a:xfrm>
              <a:custGeom>
                <a:rect b="b" l="l" r="r" t="t"/>
                <a:pathLst>
                  <a:path extrusionOk="0" h="2399" w="2033">
                    <a:moveTo>
                      <a:pt x="1727" y="1"/>
                    </a:moveTo>
                    <a:cubicBezTo>
                      <a:pt x="1671" y="1"/>
                      <a:pt x="1628" y="41"/>
                      <a:pt x="1581" y="66"/>
                    </a:cubicBezTo>
                    <a:cubicBezTo>
                      <a:pt x="1536" y="67"/>
                      <a:pt x="1499" y="80"/>
                      <a:pt x="1472" y="120"/>
                    </a:cubicBezTo>
                    <a:cubicBezTo>
                      <a:pt x="1333" y="142"/>
                      <a:pt x="1434" y="227"/>
                      <a:pt x="1427" y="283"/>
                    </a:cubicBezTo>
                    <a:cubicBezTo>
                      <a:pt x="1420" y="307"/>
                      <a:pt x="1413" y="332"/>
                      <a:pt x="1405" y="355"/>
                    </a:cubicBezTo>
                    <a:cubicBezTo>
                      <a:pt x="1398" y="410"/>
                      <a:pt x="1320" y="448"/>
                      <a:pt x="1375" y="516"/>
                    </a:cubicBezTo>
                    <a:cubicBezTo>
                      <a:pt x="1372" y="541"/>
                      <a:pt x="1371" y="564"/>
                      <a:pt x="1371" y="590"/>
                    </a:cubicBezTo>
                    <a:cubicBezTo>
                      <a:pt x="1356" y="605"/>
                      <a:pt x="1343" y="623"/>
                      <a:pt x="1329" y="638"/>
                    </a:cubicBezTo>
                    <a:cubicBezTo>
                      <a:pt x="1293" y="649"/>
                      <a:pt x="1282" y="672"/>
                      <a:pt x="1282" y="708"/>
                    </a:cubicBezTo>
                    <a:cubicBezTo>
                      <a:pt x="1264" y="741"/>
                      <a:pt x="1250" y="772"/>
                      <a:pt x="1234" y="804"/>
                    </a:cubicBezTo>
                    <a:cubicBezTo>
                      <a:pt x="1198" y="818"/>
                      <a:pt x="1218" y="850"/>
                      <a:pt x="1211" y="874"/>
                    </a:cubicBezTo>
                    <a:cubicBezTo>
                      <a:pt x="1189" y="906"/>
                      <a:pt x="1162" y="935"/>
                      <a:pt x="1162" y="978"/>
                    </a:cubicBezTo>
                    <a:cubicBezTo>
                      <a:pt x="1139" y="997"/>
                      <a:pt x="1118" y="1013"/>
                      <a:pt x="1095" y="1030"/>
                    </a:cubicBezTo>
                    <a:cubicBezTo>
                      <a:pt x="1012" y="1073"/>
                      <a:pt x="989" y="1142"/>
                      <a:pt x="1002" y="1228"/>
                    </a:cubicBezTo>
                    <a:cubicBezTo>
                      <a:pt x="1018" y="1287"/>
                      <a:pt x="946" y="1315"/>
                      <a:pt x="953" y="1371"/>
                    </a:cubicBezTo>
                    <a:cubicBezTo>
                      <a:pt x="923" y="1387"/>
                      <a:pt x="889" y="1400"/>
                      <a:pt x="880" y="1439"/>
                    </a:cubicBezTo>
                    <a:cubicBezTo>
                      <a:pt x="830" y="1545"/>
                      <a:pt x="866" y="1662"/>
                      <a:pt x="840" y="1771"/>
                    </a:cubicBezTo>
                    <a:cubicBezTo>
                      <a:pt x="824" y="1803"/>
                      <a:pt x="807" y="1833"/>
                      <a:pt x="789" y="1863"/>
                    </a:cubicBezTo>
                    <a:cubicBezTo>
                      <a:pt x="728" y="1915"/>
                      <a:pt x="663" y="1970"/>
                      <a:pt x="599" y="2021"/>
                    </a:cubicBezTo>
                    <a:cubicBezTo>
                      <a:pt x="565" y="2036"/>
                      <a:pt x="528" y="2044"/>
                      <a:pt x="505" y="2077"/>
                    </a:cubicBezTo>
                    <a:cubicBezTo>
                      <a:pt x="480" y="2085"/>
                      <a:pt x="450" y="2073"/>
                      <a:pt x="434" y="2102"/>
                    </a:cubicBezTo>
                    <a:cubicBezTo>
                      <a:pt x="385" y="2145"/>
                      <a:pt x="292" y="2108"/>
                      <a:pt x="269" y="2194"/>
                    </a:cubicBezTo>
                    <a:cubicBezTo>
                      <a:pt x="260" y="2194"/>
                      <a:pt x="250" y="2195"/>
                      <a:pt x="241" y="2195"/>
                    </a:cubicBezTo>
                    <a:cubicBezTo>
                      <a:pt x="180" y="2170"/>
                      <a:pt x="134" y="2156"/>
                      <a:pt x="99" y="2156"/>
                    </a:cubicBezTo>
                    <a:cubicBezTo>
                      <a:pt x="31" y="2156"/>
                      <a:pt x="7" y="2210"/>
                      <a:pt x="1" y="2332"/>
                    </a:cubicBezTo>
                    <a:cubicBezTo>
                      <a:pt x="38" y="2318"/>
                      <a:pt x="72" y="2292"/>
                      <a:pt x="114" y="2292"/>
                    </a:cubicBezTo>
                    <a:cubicBezTo>
                      <a:pt x="116" y="2292"/>
                      <a:pt x="118" y="2292"/>
                      <a:pt x="120" y="2292"/>
                    </a:cubicBezTo>
                    <a:cubicBezTo>
                      <a:pt x="140" y="2315"/>
                      <a:pt x="168" y="2313"/>
                      <a:pt x="192" y="2315"/>
                    </a:cubicBezTo>
                    <a:cubicBezTo>
                      <a:pt x="220" y="2345"/>
                      <a:pt x="261" y="2339"/>
                      <a:pt x="293" y="2354"/>
                    </a:cubicBezTo>
                    <a:cubicBezTo>
                      <a:pt x="313" y="2357"/>
                      <a:pt x="335" y="2360"/>
                      <a:pt x="355" y="2361"/>
                    </a:cubicBezTo>
                    <a:cubicBezTo>
                      <a:pt x="402" y="2366"/>
                      <a:pt x="449" y="2399"/>
                      <a:pt x="496" y="2399"/>
                    </a:cubicBezTo>
                    <a:cubicBezTo>
                      <a:pt x="522" y="2399"/>
                      <a:pt x="548" y="2389"/>
                      <a:pt x="574" y="2358"/>
                    </a:cubicBezTo>
                    <a:lnTo>
                      <a:pt x="574" y="2324"/>
                    </a:lnTo>
                    <a:cubicBezTo>
                      <a:pt x="621" y="2313"/>
                      <a:pt x="650" y="2279"/>
                      <a:pt x="677" y="2243"/>
                    </a:cubicBezTo>
                    <a:cubicBezTo>
                      <a:pt x="706" y="2223"/>
                      <a:pt x="728" y="2198"/>
                      <a:pt x="742" y="2167"/>
                    </a:cubicBezTo>
                    <a:cubicBezTo>
                      <a:pt x="756" y="2136"/>
                      <a:pt x="771" y="2108"/>
                      <a:pt x="785" y="2077"/>
                    </a:cubicBezTo>
                    <a:cubicBezTo>
                      <a:pt x="833" y="2076"/>
                      <a:pt x="844" y="2040"/>
                      <a:pt x="854" y="2001"/>
                    </a:cubicBezTo>
                    <a:cubicBezTo>
                      <a:pt x="936" y="1977"/>
                      <a:pt x="1015" y="1951"/>
                      <a:pt x="1096" y="1928"/>
                    </a:cubicBezTo>
                    <a:lnTo>
                      <a:pt x="1404" y="1857"/>
                    </a:lnTo>
                    <a:cubicBezTo>
                      <a:pt x="1444" y="1840"/>
                      <a:pt x="1505" y="1857"/>
                      <a:pt x="1523" y="1798"/>
                    </a:cubicBezTo>
                    <a:cubicBezTo>
                      <a:pt x="1634" y="1788"/>
                      <a:pt x="1749" y="1784"/>
                      <a:pt x="1759" y="1633"/>
                    </a:cubicBezTo>
                    <a:cubicBezTo>
                      <a:pt x="1843" y="1584"/>
                      <a:pt x="1790" y="1476"/>
                      <a:pt x="1853" y="1418"/>
                    </a:cubicBezTo>
                    <a:lnTo>
                      <a:pt x="1929" y="1230"/>
                    </a:lnTo>
                    <a:cubicBezTo>
                      <a:pt x="1990" y="1164"/>
                      <a:pt x="1918" y="1100"/>
                      <a:pt x="1923" y="1036"/>
                    </a:cubicBezTo>
                    <a:cubicBezTo>
                      <a:pt x="1923" y="1020"/>
                      <a:pt x="1922" y="1004"/>
                      <a:pt x="1922" y="987"/>
                    </a:cubicBezTo>
                    <a:cubicBezTo>
                      <a:pt x="1916" y="951"/>
                      <a:pt x="1909" y="915"/>
                      <a:pt x="1903" y="879"/>
                    </a:cubicBezTo>
                    <a:cubicBezTo>
                      <a:pt x="1958" y="879"/>
                      <a:pt x="1975" y="836"/>
                      <a:pt x="1984" y="798"/>
                    </a:cubicBezTo>
                    <a:cubicBezTo>
                      <a:pt x="2004" y="723"/>
                      <a:pt x="2027" y="646"/>
                      <a:pt x="2016" y="566"/>
                    </a:cubicBezTo>
                    <a:cubicBezTo>
                      <a:pt x="2011" y="512"/>
                      <a:pt x="2033" y="453"/>
                      <a:pt x="1990" y="402"/>
                    </a:cubicBezTo>
                    <a:cubicBezTo>
                      <a:pt x="1988" y="332"/>
                      <a:pt x="1987" y="260"/>
                      <a:pt x="1984" y="191"/>
                    </a:cubicBezTo>
                    <a:cubicBezTo>
                      <a:pt x="1953" y="67"/>
                      <a:pt x="1883" y="3"/>
                      <a:pt x="1780" y="3"/>
                    </a:cubicBezTo>
                    <a:cubicBezTo>
                      <a:pt x="1771" y="3"/>
                      <a:pt x="1763" y="3"/>
                      <a:pt x="1754" y="4"/>
                    </a:cubicBezTo>
                    <a:cubicBezTo>
                      <a:pt x="1744" y="2"/>
                      <a:pt x="1735" y="1"/>
                      <a:pt x="17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38"/>
              <p:cNvSpPr/>
              <p:nvPr/>
            </p:nvSpPr>
            <p:spPr>
              <a:xfrm>
                <a:off x="3320350" y="1830250"/>
                <a:ext cx="61775" cy="50575"/>
              </a:xfrm>
              <a:custGeom>
                <a:rect b="b" l="l" r="r" t="t"/>
                <a:pathLst>
                  <a:path extrusionOk="0" h="2023" w="2471">
                    <a:moveTo>
                      <a:pt x="2310" y="1"/>
                    </a:moveTo>
                    <a:cubicBezTo>
                      <a:pt x="2299" y="1"/>
                      <a:pt x="2288" y="7"/>
                      <a:pt x="2274" y="22"/>
                    </a:cubicBezTo>
                    <a:cubicBezTo>
                      <a:pt x="2234" y="70"/>
                      <a:pt x="2151" y="47"/>
                      <a:pt x="2126" y="116"/>
                    </a:cubicBezTo>
                    <a:lnTo>
                      <a:pt x="2089" y="116"/>
                    </a:lnTo>
                    <a:cubicBezTo>
                      <a:pt x="2064" y="72"/>
                      <a:pt x="1997" y="50"/>
                      <a:pt x="1929" y="50"/>
                    </a:cubicBezTo>
                    <a:cubicBezTo>
                      <a:pt x="1858" y="50"/>
                      <a:pt x="1786" y="73"/>
                      <a:pt x="1755" y="120"/>
                    </a:cubicBezTo>
                    <a:cubicBezTo>
                      <a:pt x="1704" y="135"/>
                      <a:pt x="1654" y="145"/>
                      <a:pt x="1607" y="162"/>
                    </a:cubicBezTo>
                    <a:cubicBezTo>
                      <a:pt x="1581" y="171"/>
                      <a:pt x="1582" y="186"/>
                      <a:pt x="1611" y="195"/>
                    </a:cubicBezTo>
                    <a:cubicBezTo>
                      <a:pt x="1595" y="207"/>
                      <a:pt x="1579" y="217"/>
                      <a:pt x="1565" y="230"/>
                    </a:cubicBezTo>
                    <a:cubicBezTo>
                      <a:pt x="1558" y="231"/>
                      <a:pt x="1549" y="234"/>
                      <a:pt x="1542" y="235"/>
                    </a:cubicBezTo>
                    <a:cubicBezTo>
                      <a:pt x="1491" y="260"/>
                      <a:pt x="1517" y="329"/>
                      <a:pt x="1471" y="356"/>
                    </a:cubicBezTo>
                    <a:cubicBezTo>
                      <a:pt x="1420" y="389"/>
                      <a:pt x="1381" y="437"/>
                      <a:pt x="1352" y="493"/>
                    </a:cubicBezTo>
                    <a:cubicBezTo>
                      <a:pt x="1306" y="496"/>
                      <a:pt x="1279" y="526"/>
                      <a:pt x="1257" y="565"/>
                    </a:cubicBezTo>
                    <a:cubicBezTo>
                      <a:pt x="1250" y="565"/>
                      <a:pt x="1243" y="566"/>
                      <a:pt x="1235" y="568"/>
                    </a:cubicBezTo>
                    <a:cubicBezTo>
                      <a:pt x="1222" y="565"/>
                      <a:pt x="1209" y="564"/>
                      <a:pt x="1196" y="564"/>
                    </a:cubicBezTo>
                    <a:cubicBezTo>
                      <a:pt x="1152" y="564"/>
                      <a:pt x="1112" y="577"/>
                      <a:pt x="1071" y="605"/>
                    </a:cubicBezTo>
                    <a:cubicBezTo>
                      <a:pt x="1030" y="633"/>
                      <a:pt x="986" y="649"/>
                      <a:pt x="938" y="649"/>
                    </a:cubicBezTo>
                    <a:cubicBezTo>
                      <a:pt x="917" y="649"/>
                      <a:pt x="896" y="646"/>
                      <a:pt x="874" y="640"/>
                    </a:cubicBezTo>
                    <a:cubicBezTo>
                      <a:pt x="861" y="636"/>
                      <a:pt x="849" y="635"/>
                      <a:pt x="836" y="635"/>
                    </a:cubicBezTo>
                    <a:cubicBezTo>
                      <a:pt x="789" y="635"/>
                      <a:pt x="745" y="656"/>
                      <a:pt x="697" y="661"/>
                    </a:cubicBezTo>
                    <a:cubicBezTo>
                      <a:pt x="619" y="673"/>
                      <a:pt x="544" y="731"/>
                      <a:pt x="463" y="731"/>
                    </a:cubicBezTo>
                    <a:cubicBezTo>
                      <a:pt x="432" y="731"/>
                      <a:pt x="399" y="722"/>
                      <a:pt x="365" y="697"/>
                    </a:cubicBezTo>
                    <a:cubicBezTo>
                      <a:pt x="346" y="668"/>
                      <a:pt x="323" y="654"/>
                      <a:pt x="297" y="654"/>
                    </a:cubicBezTo>
                    <a:cubicBezTo>
                      <a:pt x="281" y="654"/>
                      <a:pt x="264" y="660"/>
                      <a:pt x="247" y="670"/>
                    </a:cubicBezTo>
                    <a:cubicBezTo>
                      <a:pt x="198" y="700"/>
                      <a:pt x="153" y="732"/>
                      <a:pt x="90" y="735"/>
                    </a:cubicBezTo>
                    <a:cubicBezTo>
                      <a:pt x="60" y="736"/>
                      <a:pt x="18" y="759"/>
                      <a:pt x="11" y="792"/>
                    </a:cubicBezTo>
                    <a:cubicBezTo>
                      <a:pt x="1" y="841"/>
                      <a:pt x="47" y="851"/>
                      <a:pt x="80" y="870"/>
                    </a:cubicBezTo>
                    <a:cubicBezTo>
                      <a:pt x="126" y="912"/>
                      <a:pt x="133" y="987"/>
                      <a:pt x="198" y="1014"/>
                    </a:cubicBezTo>
                    <a:lnTo>
                      <a:pt x="219" y="1030"/>
                    </a:lnTo>
                    <a:cubicBezTo>
                      <a:pt x="235" y="1119"/>
                      <a:pt x="254" y="1208"/>
                      <a:pt x="270" y="1296"/>
                    </a:cubicBezTo>
                    <a:cubicBezTo>
                      <a:pt x="283" y="1326"/>
                      <a:pt x="285" y="1364"/>
                      <a:pt x="329" y="1364"/>
                    </a:cubicBezTo>
                    <a:cubicBezTo>
                      <a:pt x="331" y="1364"/>
                      <a:pt x="333" y="1364"/>
                      <a:pt x="336" y="1364"/>
                    </a:cubicBezTo>
                    <a:cubicBezTo>
                      <a:pt x="352" y="1388"/>
                      <a:pt x="369" y="1411"/>
                      <a:pt x="385" y="1437"/>
                    </a:cubicBezTo>
                    <a:cubicBezTo>
                      <a:pt x="379" y="1443"/>
                      <a:pt x="378" y="1447"/>
                      <a:pt x="378" y="1451"/>
                    </a:cubicBezTo>
                    <a:cubicBezTo>
                      <a:pt x="358" y="1503"/>
                      <a:pt x="405" y="1533"/>
                      <a:pt x="427" y="1574"/>
                    </a:cubicBezTo>
                    <a:cubicBezTo>
                      <a:pt x="428" y="1575"/>
                      <a:pt x="428" y="1579"/>
                      <a:pt x="431" y="1582"/>
                    </a:cubicBezTo>
                    <a:cubicBezTo>
                      <a:pt x="460" y="1631"/>
                      <a:pt x="499" y="1673"/>
                      <a:pt x="550" y="1697"/>
                    </a:cubicBezTo>
                    <a:cubicBezTo>
                      <a:pt x="558" y="1703"/>
                      <a:pt x="566" y="1710"/>
                      <a:pt x="573" y="1716"/>
                    </a:cubicBezTo>
                    <a:cubicBezTo>
                      <a:pt x="551" y="1776"/>
                      <a:pt x="650" y="2013"/>
                      <a:pt x="705" y="2013"/>
                    </a:cubicBezTo>
                    <a:cubicBezTo>
                      <a:pt x="706" y="2013"/>
                      <a:pt x="707" y="2013"/>
                      <a:pt x="707" y="2013"/>
                    </a:cubicBezTo>
                    <a:cubicBezTo>
                      <a:pt x="773" y="2005"/>
                      <a:pt x="853" y="2023"/>
                      <a:pt x="904" y="1961"/>
                    </a:cubicBezTo>
                    <a:cubicBezTo>
                      <a:pt x="948" y="1946"/>
                      <a:pt x="989" y="1929"/>
                      <a:pt x="1032" y="1915"/>
                    </a:cubicBezTo>
                    <a:cubicBezTo>
                      <a:pt x="1056" y="1923"/>
                      <a:pt x="1077" y="1926"/>
                      <a:pt x="1096" y="1926"/>
                    </a:cubicBezTo>
                    <a:cubicBezTo>
                      <a:pt x="1168" y="1926"/>
                      <a:pt x="1206" y="1871"/>
                      <a:pt x="1234" y="1795"/>
                    </a:cubicBezTo>
                    <a:lnTo>
                      <a:pt x="1235" y="1795"/>
                    </a:lnTo>
                    <a:lnTo>
                      <a:pt x="1235" y="1791"/>
                    </a:lnTo>
                    <a:cubicBezTo>
                      <a:pt x="1299" y="1761"/>
                      <a:pt x="1338" y="1706"/>
                      <a:pt x="1378" y="1653"/>
                    </a:cubicBezTo>
                    <a:cubicBezTo>
                      <a:pt x="1510" y="1566"/>
                      <a:pt x="1527" y="1425"/>
                      <a:pt x="1542" y="1286"/>
                    </a:cubicBezTo>
                    <a:cubicBezTo>
                      <a:pt x="1574" y="1266"/>
                      <a:pt x="1579" y="1230"/>
                      <a:pt x="1588" y="1198"/>
                    </a:cubicBezTo>
                    <a:cubicBezTo>
                      <a:pt x="1588" y="1185"/>
                      <a:pt x="1586" y="1172"/>
                      <a:pt x="1586" y="1159"/>
                    </a:cubicBezTo>
                    <a:cubicBezTo>
                      <a:pt x="1660" y="1140"/>
                      <a:pt x="1640" y="1057"/>
                      <a:pt x="1683" y="1015"/>
                    </a:cubicBezTo>
                    <a:cubicBezTo>
                      <a:pt x="1781" y="953"/>
                      <a:pt x="1683" y="870"/>
                      <a:pt x="1703" y="799"/>
                    </a:cubicBezTo>
                    <a:cubicBezTo>
                      <a:pt x="1716" y="732"/>
                      <a:pt x="1782" y="709"/>
                      <a:pt x="1820" y="660"/>
                    </a:cubicBezTo>
                    <a:lnTo>
                      <a:pt x="1825" y="660"/>
                    </a:lnTo>
                    <a:cubicBezTo>
                      <a:pt x="1825" y="658"/>
                      <a:pt x="1825" y="658"/>
                      <a:pt x="1827" y="656"/>
                    </a:cubicBezTo>
                    <a:cubicBezTo>
                      <a:pt x="1829" y="656"/>
                      <a:pt x="1831" y="656"/>
                      <a:pt x="1833" y="656"/>
                    </a:cubicBezTo>
                    <a:cubicBezTo>
                      <a:pt x="1878" y="656"/>
                      <a:pt x="1900" y="624"/>
                      <a:pt x="1920" y="589"/>
                    </a:cubicBezTo>
                    <a:cubicBezTo>
                      <a:pt x="1952" y="572"/>
                      <a:pt x="1976" y="550"/>
                      <a:pt x="1989" y="517"/>
                    </a:cubicBezTo>
                    <a:cubicBezTo>
                      <a:pt x="1997" y="510"/>
                      <a:pt x="2004" y="502"/>
                      <a:pt x="2011" y="494"/>
                    </a:cubicBezTo>
                    <a:cubicBezTo>
                      <a:pt x="2016" y="495"/>
                      <a:pt x="2020" y="495"/>
                      <a:pt x="2025" y="495"/>
                    </a:cubicBezTo>
                    <a:cubicBezTo>
                      <a:pt x="2090" y="495"/>
                      <a:pt x="2054" y="424"/>
                      <a:pt x="2083" y="399"/>
                    </a:cubicBezTo>
                    <a:cubicBezTo>
                      <a:pt x="2130" y="372"/>
                      <a:pt x="2197" y="385"/>
                      <a:pt x="2225" y="323"/>
                    </a:cubicBezTo>
                    <a:cubicBezTo>
                      <a:pt x="2263" y="314"/>
                      <a:pt x="2293" y="277"/>
                      <a:pt x="2336" y="277"/>
                    </a:cubicBezTo>
                    <a:cubicBezTo>
                      <a:pt x="2339" y="277"/>
                      <a:pt x="2342" y="277"/>
                      <a:pt x="2345" y="277"/>
                    </a:cubicBezTo>
                    <a:cubicBezTo>
                      <a:pt x="2348" y="274"/>
                      <a:pt x="2349" y="273"/>
                      <a:pt x="2349" y="271"/>
                    </a:cubicBezTo>
                    <a:cubicBezTo>
                      <a:pt x="2372" y="244"/>
                      <a:pt x="2421" y="237"/>
                      <a:pt x="2415" y="186"/>
                    </a:cubicBezTo>
                    <a:cubicBezTo>
                      <a:pt x="2470" y="119"/>
                      <a:pt x="2427" y="78"/>
                      <a:pt x="2372" y="43"/>
                    </a:cubicBezTo>
                    <a:cubicBezTo>
                      <a:pt x="2351" y="31"/>
                      <a:pt x="2334" y="1"/>
                      <a:pt x="23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38"/>
              <p:cNvSpPr/>
              <p:nvPr/>
            </p:nvSpPr>
            <p:spPr>
              <a:xfrm>
                <a:off x="3288150" y="1860850"/>
                <a:ext cx="20975" cy="17100"/>
              </a:xfrm>
              <a:custGeom>
                <a:rect b="b" l="l" r="r" t="t"/>
                <a:pathLst>
                  <a:path extrusionOk="0" h="684" w="839">
                    <a:moveTo>
                      <a:pt x="250" y="1"/>
                    </a:moveTo>
                    <a:cubicBezTo>
                      <a:pt x="186" y="1"/>
                      <a:pt x="134" y="37"/>
                      <a:pt x="88" y="96"/>
                    </a:cubicBezTo>
                    <a:cubicBezTo>
                      <a:pt x="48" y="128"/>
                      <a:pt x="80" y="184"/>
                      <a:pt x="45" y="219"/>
                    </a:cubicBezTo>
                    <a:cubicBezTo>
                      <a:pt x="54" y="266"/>
                      <a:pt x="1" y="314"/>
                      <a:pt x="41" y="363"/>
                    </a:cubicBezTo>
                    <a:cubicBezTo>
                      <a:pt x="44" y="378"/>
                      <a:pt x="44" y="394"/>
                      <a:pt x="45" y="410"/>
                    </a:cubicBezTo>
                    <a:cubicBezTo>
                      <a:pt x="38" y="472"/>
                      <a:pt x="81" y="488"/>
                      <a:pt x="126" y="502"/>
                    </a:cubicBezTo>
                    <a:cubicBezTo>
                      <a:pt x="130" y="524"/>
                      <a:pt x="133" y="547"/>
                      <a:pt x="137" y="568"/>
                    </a:cubicBezTo>
                    <a:cubicBezTo>
                      <a:pt x="160" y="604"/>
                      <a:pt x="195" y="624"/>
                      <a:pt x="232" y="640"/>
                    </a:cubicBezTo>
                    <a:cubicBezTo>
                      <a:pt x="258" y="670"/>
                      <a:pt x="290" y="683"/>
                      <a:pt x="327" y="683"/>
                    </a:cubicBezTo>
                    <a:cubicBezTo>
                      <a:pt x="334" y="683"/>
                      <a:pt x="342" y="683"/>
                      <a:pt x="349" y="682"/>
                    </a:cubicBezTo>
                    <a:cubicBezTo>
                      <a:pt x="389" y="682"/>
                      <a:pt x="428" y="683"/>
                      <a:pt x="468" y="683"/>
                    </a:cubicBezTo>
                    <a:cubicBezTo>
                      <a:pt x="522" y="665"/>
                      <a:pt x="584" y="658"/>
                      <a:pt x="615" y="597"/>
                    </a:cubicBezTo>
                    <a:cubicBezTo>
                      <a:pt x="617" y="597"/>
                      <a:pt x="619" y="597"/>
                      <a:pt x="621" y="597"/>
                    </a:cubicBezTo>
                    <a:cubicBezTo>
                      <a:pt x="663" y="597"/>
                      <a:pt x="664" y="554"/>
                      <a:pt x="684" y="532"/>
                    </a:cubicBezTo>
                    <a:cubicBezTo>
                      <a:pt x="824" y="459"/>
                      <a:pt x="838" y="381"/>
                      <a:pt x="739" y="235"/>
                    </a:cubicBezTo>
                    <a:cubicBezTo>
                      <a:pt x="602" y="177"/>
                      <a:pt x="513" y="33"/>
                      <a:pt x="349" y="27"/>
                    </a:cubicBezTo>
                    <a:cubicBezTo>
                      <a:pt x="342" y="27"/>
                      <a:pt x="336" y="20"/>
                      <a:pt x="329" y="17"/>
                    </a:cubicBezTo>
                    <a:cubicBezTo>
                      <a:pt x="301" y="6"/>
                      <a:pt x="275" y="1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38"/>
              <p:cNvSpPr/>
              <p:nvPr/>
            </p:nvSpPr>
            <p:spPr>
              <a:xfrm>
                <a:off x="3400800" y="1864375"/>
                <a:ext cx="36800" cy="38250"/>
              </a:xfrm>
              <a:custGeom>
                <a:rect b="b" l="l" r="r" t="t"/>
                <a:pathLst>
                  <a:path extrusionOk="0" h="1530" w="1472">
                    <a:moveTo>
                      <a:pt x="1296" y="1"/>
                    </a:moveTo>
                    <a:cubicBezTo>
                      <a:pt x="1283" y="1"/>
                      <a:pt x="1269" y="7"/>
                      <a:pt x="1255" y="22"/>
                    </a:cubicBezTo>
                    <a:cubicBezTo>
                      <a:pt x="1212" y="45"/>
                      <a:pt x="1175" y="72"/>
                      <a:pt x="1231" y="121"/>
                    </a:cubicBezTo>
                    <a:cubicBezTo>
                      <a:pt x="1223" y="144"/>
                      <a:pt x="1208" y="160"/>
                      <a:pt x="1186" y="168"/>
                    </a:cubicBezTo>
                    <a:cubicBezTo>
                      <a:pt x="1130" y="153"/>
                      <a:pt x="1075" y="137"/>
                      <a:pt x="1021" y="121"/>
                    </a:cubicBezTo>
                    <a:cubicBezTo>
                      <a:pt x="1002" y="101"/>
                      <a:pt x="984" y="95"/>
                      <a:pt x="966" y="95"/>
                    </a:cubicBezTo>
                    <a:cubicBezTo>
                      <a:pt x="930" y="95"/>
                      <a:pt x="894" y="121"/>
                      <a:pt x="859" y="121"/>
                    </a:cubicBezTo>
                    <a:cubicBezTo>
                      <a:pt x="858" y="121"/>
                      <a:pt x="856" y="121"/>
                      <a:pt x="855" y="121"/>
                    </a:cubicBezTo>
                    <a:cubicBezTo>
                      <a:pt x="799" y="96"/>
                      <a:pt x="737" y="135"/>
                      <a:pt x="678" y="65"/>
                    </a:cubicBezTo>
                    <a:cubicBezTo>
                      <a:pt x="660" y="43"/>
                      <a:pt x="627" y="36"/>
                      <a:pt x="589" y="36"/>
                    </a:cubicBezTo>
                    <a:cubicBezTo>
                      <a:pt x="538" y="36"/>
                      <a:pt x="478" y="48"/>
                      <a:pt x="431" y="53"/>
                    </a:cubicBezTo>
                    <a:cubicBezTo>
                      <a:pt x="423" y="53"/>
                      <a:pt x="410" y="75"/>
                      <a:pt x="412" y="81"/>
                    </a:cubicBezTo>
                    <a:cubicBezTo>
                      <a:pt x="462" y="165"/>
                      <a:pt x="382" y="247"/>
                      <a:pt x="409" y="331"/>
                    </a:cubicBezTo>
                    <a:cubicBezTo>
                      <a:pt x="367" y="380"/>
                      <a:pt x="330" y="432"/>
                      <a:pt x="265" y="453"/>
                    </a:cubicBezTo>
                    <a:cubicBezTo>
                      <a:pt x="223" y="494"/>
                      <a:pt x="192" y="547"/>
                      <a:pt x="126" y="547"/>
                    </a:cubicBezTo>
                    <a:cubicBezTo>
                      <a:pt x="120" y="547"/>
                      <a:pt x="114" y="546"/>
                      <a:pt x="107" y="545"/>
                    </a:cubicBezTo>
                    <a:cubicBezTo>
                      <a:pt x="104" y="545"/>
                      <a:pt x="101" y="545"/>
                      <a:pt x="98" y="545"/>
                    </a:cubicBezTo>
                    <a:cubicBezTo>
                      <a:pt x="72" y="545"/>
                      <a:pt x="73" y="569"/>
                      <a:pt x="82" y="591"/>
                    </a:cubicBezTo>
                    <a:cubicBezTo>
                      <a:pt x="87" y="635"/>
                      <a:pt x="18" y="672"/>
                      <a:pt x="75" y="718"/>
                    </a:cubicBezTo>
                    <a:lnTo>
                      <a:pt x="75" y="751"/>
                    </a:lnTo>
                    <a:cubicBezTo>
                      <a:pt x="56" y="819"/>
                      <a:pt x="0" y="891"/>
                      <a:pt x="100" y="944"/>
                    </a:cubicBezTo>
                    <a:cubicBezTo>
                      <a:pt x="97" y="951"/>
                      <a:pt x="97" y="957"/>
                      <a:pt x="100" y="964"/>
                    </a:cubicBezTo>
                    <a:cubicBezTo>
                      <a:pt x="71" y="1030"/>
                      <a:pt x="143" y="1059"/>
                      <a:pt x="153" y="1109"/>
                    </a:cubicBezTo>
                    <a:cubicBezTo>
                      <a:pt x="161" y="1137"/>
                      <a:pt x="164" y="1166"/>
                      <a:pt x="190" y="1183"/>
                    </a:cubicBezTo>
                    <a:cubicBezTo>
                      <a:pt x="210" y="1212"/>
                      <a:pt x="226" y="1243"/>
                      <a:pt x="267" y="1248"/>
                    </a:cubicBezTo>
                    <a:cubicBezTo>
                      <a:pt x="297" y="1274"/>
                      <a:pt x="330" y="1297"/>
                      <a:pt x="360" y="1321"/>
                    </a:cubicBezTo>
                    <a:cubicBezTo>
                      <a:pt x="433" y="1373"/>
                      <a:pt x="481" y="1468"/>
                      <a:pt x="583" y="1468"/>
                    </a:cubicBezTo>
                    <a:cubicBezTo>
                      <a:pt x="594" y="1468"/>
                      <a:pt x="605" y="1467"/>
                      <a:pt x="618" y="1465"/>
                    </a:cubicBezTo>
                    <a:cubicBezTo>
                      <a:pt x="622" y="1468"/>
                      <a:pt x="626" y="1469"/>
                      <a:pt x="629" y="1471"/>
                    </a:cubicBezTo>
                    <a:cubicBezTo>
                      <a:pt x="675" y="1489"/>
                      <a:pt x="718" y="1507"/>
                      <a:pt x="764" y="1521"/>
                    </a:cubicBezTo>
                    <a:cubicBezTo>
                      <a:pt x="780" y="1527"/>
                      <a:pt x="795" y="1530"/>
                      <a:pt x="807" y="1530"/>
                    </a:cubicBezTo>
                    <a:cubicBezTo>
                      <a:pt x="837" y="1530"/>
                      <a:pt x="858" y="1512"/>
                      <a:pt x="857" y="1463"/>
                    </a:cubicBezTo>
                    <a:cubicBezTo>
                      <a:pt x="858" y="1433"/>
                      <a:pt x="877" y="1413"/>
                      <a:pt x="894" y="1394"/>
                    </a:cubicBezTo>
                    <a:cubicBezTo>
                      <a:pt x="915" y="1410"/>
                      <a:pt x="930" y="1417"/>
                      <a:pt x="942" y="1417"/>
                    </a:cubicBezTo>
                    <a:cubicBezTo>
                      <a:pt x="968" y="1417"/>
                      <a:pt x="977" y="1384"/>
                      <a:pt x="982" y="1345"/>
                    </a:cubicBezTo>
                    <a:lnTo>
                      <a:pt x="992" y="1345"/>
                    </a:lnTo>
                    <a:cubicBezTo>
                      <a:pt x="1004" y="1358"/>
                      <a:pt x="1016" y="1363"/>
                      <a:pt x="1026" y="1363"/>
                    </a:cubicBezTo>
                    <a:cubicBezTo>
                      <a:pt x="1060" y="1363"/>
                      <a:pt x="1086" y="1313"/>
                      <a:pt x="1120" y="1313"/>
                    </a:cubicBezTo>
                    <a:cubicBezTo>
                      <a:pt x="1126" y="1313"/>
                      <a:pt x="1132" y="1315"/>
                      <a:pt x="1139" y="1318"/>
                    </a:cubicBezTo>
                    <a:cubicBezTo>
                      <a:pt x="1229" y="1315"/>
                      <a:pt x="1310" y="1301"/>
                      <a:pt x="1298" y="1180"/>
                    </a:cubicBezTo>
                    <a:cubicBezTo>
                      <a:pt x="1326" y="1128"/>
                      <a:pt x="1431" y="1125"/>
                      <a:pt x="1405" y="1050"/>
                    </a:cubicBezTo>
                    <a:cubicBezTo>
                      <a:pt x="1383" y="987"/>
                      <a:pt x="1411" y="935"/>
                      <a:pt x="1402" y="878"/>
                    </a:cubicBezTo>
                    <a:cubicBezTo>
                      <a:pt x="1407" y="874"/>
                      <a:pt x="1414" y="873"/>
                      <a:pt x="1420" y="873"/>
                    </a:cubicBezTo>
                    <a:cubicBezTo>
                      <a:pt x="1428" y="873"/>
                      <a:pt x="1436" y="875"/>
                      <a:pt x="1444" y="875"/>
                    </a:cubicBezTo>
                    <a:cubicBezTo>
                      <a:pt x="1456" y="875"/>
                      <a:pt x="1467" y="871"/>
                      <a:pt x="1470" y="852"/>
                    </a:cubicBezTo>
                    <a:cubicBezTo>
                      <a:pt x="1471" y="826"/>
                      <a:pt x="1441" y="802"/>
                      <a:pt x="1419" y="780"/>
                    </a:cubicBezTo>
                    <a:cubicBezTo>
                      <a:pt x="1419" y="750"/>
                      <a:pt x="1419" y="719"/>
                      <a:pt x="1421" y="689"/>
                    </a:cubicBezTo>
                    <a:cubicBezTo>
                      <a:pt x="1467" y="646"/>
                      <a:pt x="1432" y="612"/>
                      <a:pt x="1416" y="567"/>
                    </a:cubicBezTo>
                    <a:cubicBezTo>
                      <a:pt x="1390" y="498"/>
                      <a:pt x="1287" y="483"/>
                      <a:pt x="1306" y="390"/>
                    </a:cubicBezTo>
                    <a:cubicBezTo>
                      <a:pt x="1323" y="345"/>
                      <a:pt x="1342" y="298"/>
                      <a:pt x="1304" y="253"/>
                    </a:cubicBezTo>
                    <a:cubicBezTo>
                      <a:pt x="1304" y="224"/>
                      <a:pt x="1267" y="194"/>
                      <a:pt x="1326" y="167"/>
                    </a:cubicBezTo>
                    <a:cubicBezTo>
                      <a:pt x="1370" y="145"/>
                      <a:pt x="1356" y="82"/>
                      <a:pt x="1343" y="42"/>
                    </a:cubicBezTo>
                    <a:cubicBezTo>
                      <a:pt x="1336" y="20"/>
                      <a:pt x="1319" y="1"/>
                      <a:pt x="12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38"/>
              <p:cNvSpPr/>
              <p:nvPr/>
            </p:nvSpPr>
            <p:spPr>
              <a:xfrm>
                <a:off x="3226850" y="1890600"/>
                <a:ext cx="22650" cy="18825"/>
              </a:xfrm>
              <a:custGeom>
                <a:rect b="b" l="l" r="r" t="t"/>
                <a:pathLst>
                  <a:path extrusionOk="0" h="753" w="906">
                    <a:moveTo>
                      <a:pt x="744" y="0"/>
                    </a:moveTo>
                    <a:cubicBezTo>
                      <a:pt x="722" y="0"/>
                      <a:pt x="699" y="10"/>
                      <a:pt x="677" y="23"/>
                    </a:cubicBezTo>
                    <a:cubicBezTo>
                      <a:pt x="673" y="22"/>
                      <a:pt x="669" y="22"/>
                      <a:pt x="665" y="22"/>
                    </a:cubicBezTo>
                    <a:cubicBezTo>
                      <a:pt x="638" y="22"/>
                      <a:pt x="621" y="40"/>
                      <a:pt x="614" y="66"/>
                    </a:cubicBezTo>
                    <a:cubicBezTo>
                      <a:pt x="510" y="68"/>
                      <a:pt x="555" y="155"/>
                      <a:pt x="532" y="206"/>
                    </a:cubicBezTo>
                    <a:cubicBezTo>
                      <a:pt x="528" y="205"/>
                      <a:pt x="524" y="205"/>
                      <a:pt x="520" y="205"/>
                    </a:cubicBezTo>
                    <a:cubicBezTo>
                      <a:pt x="476" y="205"/>
                      <a:pt x="459" y="243"/>
                      <a:pt x="438" y="275"/>
                    </a:cubicBezTo>
                    <a:cubicBezTo>
                      <a:pt x="399" y="285"/>
                      <a:pt x="360" y="296"/>
                      <a:pt x="323" y="309"/>
                    </a:cubicBezTo>
                    <a:cubicBezTo>
                      <a:pt x="268" y="299"/>
                      <a:pt x="212" y="291"/>
                      <a:pt x="159" y="282"/>
                    </a:cubicBezTo>
                    <a:cubicBezTo>
                      <a:pt x="139" y="281"/>
                      <a:pt x="117" y="281"/>
                      <a:pt x="97" y="278"/>
                    </a:cubicBezTo>
                    <a:cubicBezTo>
                      <a:pt x="8" y="295"/>
                      <a:pt x="57" y="374"/>
                      <a:pt x="35" y="420"/>
                    </a:cubicBezTo>
                    <a:cubicBezTo>
                      <a:pt x="1" y="461"/>
                      <a:pt x="32" y="475"/>
                      <a:pt x="61" y="491"/>
                    </a:cubicBezTo>
                    <a:lnTo>
                      <a:pt x="64" y="491"/>
                    </a:lnTo>
                    <a:cubicBezTo>
                      <a:pt x="126" y="543"/>
                      <a:pt x="208" y="507"/>
                      <a:pt x="275" y="535"/>
                    </a:cubicBezTo>
                    <a:cubicBezTo>
                      <a:pt x="278" y="535"/>
                      <a:pt x="281" y="534"/>
                      <a:pt x="283" y="534"/>
                    </a:cubicBezTo>
                    <a:cubicBezTo>
                      <a:pt x="306" y="534"/>
                      <a:pt x="328" y="557"/>
                      <a:pt x="350" y="557"/>
                    </a:cubicBezTo>
                    <a:cubicBezTo>
                      <a:pt x="360" y="557"/>
                      <a:pt x="370" y="552"/>
                      <a:pt x="381" y="540"/>
                    </a:cubicBezTo>
                    <a:cubicBezTo>
                      <a:pt x="399" y="561"/>
                      <a:pt x="419" y="580"/>
                      <a:pt x="440" y="602"/>
                    </a:cubicBezTo>
                    <a:cubicBezTo>
                      <a:pt x="404" y="659"/>
                      <a:pt x="448" y="671"/>
                      <a:pt x="488" y="684"/>
                    </a:cubicBezTo>
                    <a:lnTo>
                      <a:pt x="488" y="681"/>
                    </a:lnTo>
                    <a:cubicBezTo>
                      <a:pt x="504" y="705"/>
                      <a:pt x="519" y="730"/>
                      <a:pt x="534" y="753"/>
                    </a:cubicBezTo>
                    <a:lnTo>
                      <a:pt x="582" y="753"/>
                    </a:lnTo>
                    <a:cubicBezTo>
                      <a:pt x="591" y="741"/>
                      <a:pt x="599" y="727"/>
                      <a:pt x="611" y="714"/>
                    </a:cubicBezTo>
                    <a:cubicBezTo>
                      <a:pt x="612" y="708"/>
                      <a:pt x="614" y="705"/>
                      <a:pt x="614" y="699"/>
                    </a:cubicBezTo>
                    <a:cubicBezTo>
                      <a:pt x="627" y="648"/>
                      <a:pt x="640" y="594"/>
                      <a:pt x="651" y="541"/>
                    </a:cubicBezTo>
                    <a:cubicBezTo>
                      <a:pt x="655" y="534"/>
                      <a:pt x="655" y="527"/>
                      <a:pt x="654" y="518"/>
                    </a:cubicBezTo>
                    <a:cubicBezTo>
                      <a:pt x="641" y="442"/>
                      <a:pt x="737" y="462"/>
                      <a:pt x="749" y="407"/>
                    </a:cubicBezTo>
                    <a:cubicBezTo>
                      <a:pt x="749" y="399"/>
                      <a:pt x="747" y="389"/>
                      <a:pt x="747" y="378"/>
                    </a:cubicBezTo>
                    <a:cubicBezTo>
                      <a:pt x="792" y="361"/>
                      <a:pt x="822" y="332"/>
                      <a:pt x="815" y="278"/>
                    </a:cubicBezTo>
                    <a:cubicBezTo>
                      <a:pt x="834" y="255"/>
                      <a:pt x="851" y="232"/>
                      <a:pt x="870" y="210"/>
                    </a:cubicBezTo>
                    <a:cubicBezTo>
                      <a:pt x="901" y="173"/>
                      <a:pt x="906" y="141"/>
                      <a:pt x="863" y="112"/>
                    </a:cubicBezTo>
                    <a:cubicBezTo>
                      <a:pt x="837" y="83"/>
                      <a:pt x="863" y="19"/>
                      <a:pt x="798" y="19"/>
                    </a:cubicBezTo>
                    <a:cubicBezTo>
                      <a:pt x="796" y="19"/>
                      <a:pt x="795" y="19"/>
                      <a:pt x="794" y="19"/>
                    </a:cubicBezTo>
                    <a:cubicBezTo>
                      <a:pt x="777" y="6"/>
                      <a:pt x="761" y="0"/>
                      <a:pt x="7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75" name="Google Shape;1175;p38"/>
            <p:cNvSpPr/>
            <p:nvPr/>
          </p:nvSpPr>
          <p:spPr>
            <a:xfrm>
              <a:off x="0" y="4603500"/>
              <a:ext cx="2122723" cy="539989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1_2"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39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39"/>
          <p:cNvSpPr txBox="1"/>
          <p:nvPr>
            <p:ph idx="1" type="subTitle"/>
          </p:nvPr>
        </p:nvSpPr>
        <p:spPr>
          <a:xfrm>
            <a:off x="720020" y="3888575"/>
            <a:ext cx="23457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9" name="Google Shape;1179;p39"/>
          <p:cNvSpPr txBox="1"/>
          <p:nvPr>
            <p:ph idx="2" type="subTitle"/>
          </p:nvPr>
        </p:nvSpPr>
        <p:spPr>
          <a:xfrm>
            <a:off x="720000" y="3343850"/>
            <a:ext cx="2345700" cy="544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80" name="Google Shape;1180;p39"/>
          <p:cNvGrpSpPr/>
          <p:nvPr/>
        </p:nvGrpSpPr>
        <p:grpSpPr>
          <a:xfrm>
            <a:off x="207966" y="4435477"/>
            <a:ext cx="1400082" cy="646328"/>
            <a:chOff x="9335316" y="1907252"/>
            <a:chExt cx="1400082" cy="646328"/>
          </a:xfrm>
        </p:grpSpPr>
        <p:sp>
          <p:nvSpPr>
            <p:cNvPr id="1181" name="Google Shape;1181;p39"/>
            <p:cNvSpPr/>
            <p:nvPr/>
          </p:nvSpPr>
          <p:spPr>
            <a:xfrm>
              <a:off x="9526474" y="1971082"/>
              <a:ext cx="16497" cy="9992"/>
            </a:xfrm>
            <a:custGeom>
              <a:rect b="b" l="l" r="r" t="t"/>
              <a:pathLst>
                <a:path extrusionOk="0" h="361" w="596">
                  <a:moveTo>
                    <a:pt x="590" y="1"/>
                  </a:moveTo>
                  <a:lnTo>
                    <a:pt x="0" y="361"/>
                  </a:lnTo>
                  <a:lnTo>
                    <a:pt x="596" y="8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9739970" y="2317303"/>
              <a:ext cx="6643" cy="526"/>
            </a:xfrm>
            <a:custGeom>
              <a:rect b="b" l="l" r="r" t="t"/>
              <a:pathLst>
                <a:path extrusionOk="0" h="19" w="240">
                  <a:moveTo>
                    <a:pt x="239" y="1"/>
                  </a:moveTo>
                  <a:lnTo>
                    <a:pt x="239" y="1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10109803" y="2420771"/>
              <a:ext cx="15778" cy="1163"/>
            </a:xfrm>
            <a:custGeom>
              <a:rect b="b" l="l" r="r" t="t"/>
              <a:pathLst>
                <a:path extrusionOk="0" h="42" w="570">
                  <a:moveTo>
                    <a:pt x="569" y="0"/>
                  </a:moveTo>
                  <a:lnTo>
                    <a:pt x="254" y="22"/>
                  </a:lnTo>
                  <a:lnTo>
                    <a:pt x="1" y="42"/>
                  </a:lnTo>
                  <a:lnTo>
                    <a:pt x="339" y="16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9541034" y="2325358"/>
              <a:ext cx="7141" cy="5370"/>
            </a:xfrm>
            <a:custGeom>
              <a:rect b="b" l="l" r="r" t="t"/>
              <a:pathLst>
                <a:path extrusionOk="0" h="194" w="258">
                  <a:moveTo>
                    <a:pt x="1" y="1"/>
                  </a:moveTo>
                  <a:lnTo>
                    <a:pt x="243" y="193"/>
                  </a:lnTo>
                  <a:lnTo>
                    <a:pt x="257" y="1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9827522" y="2222721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9803330" y="2252504"/>
              <a:ext cx="8276" cy="1744"/>
            </a:xfrm>
            <a:custGeom>
              <a:rect b="b" l="l" r="r" t="t"/>
              <a:pathLst>
                <a:path extrusionOk="0" h="63" w="299">
                  <a:moveTo>
                    <a:pt x="296" y="1"/>
                  </a:moveTo>
                  <a:lnTo>
                    <a:pt x="1" y="22"/>
                  </a:lnTo>
                  <a:lnTo>
                    <a:pt x="4" y="62"/>
                  </a:lnTo>
                  <a:lnTo>
                    <a:pt x="299" y="42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9816893" y="2217572"/>
              <a:ext cx="1744" cy="3405"/>
            </a:xfrm>
            <a:custGeom>
              <a:rect b="b" l="l" r="r" t="t"/>
              <a:pathLst>
                <a:path extrusionOk="0" h="123" w="63">
                  <a:moveTo>
                    <a:pt x="36" y="1"/>
                  </a:moveTo>
                  <a:lnTo>
                    <a:pt x="0" y="110"/>
                  </a:lnTo>
                  <a:lnTo>
                    <a:pt x="62" y="123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9788798" y="2288627"/>
              <a:ext cx="8083" cy="1107"/>
            </a:xfrm>
            <a:custGeom>
              <a:rect b="b" l="l" r="r" t="t"/>
              <a:pathLst>
                <a:path extrusionOk="0" h="40" w="292">
                  <a:moveTo>
                    <a:pt x="291" y="1"/>
                  </a:moveTo>
                  <a:lnTo>
                    <a:pt x="11" y="19"/>
                  </a:lnTo>
                  <a:lnTo>
                    <a:pt x="1" y="40"/>
                  </a:lnTo>
                  <a:lnTo>
                    <a:pt x="284" y="19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10123504" y="2119751"/>
              <a:ext cx="10269" cy="7224"/>
            </a:xfrm>
            <a:custGeom>
              <a:rect b="b" l="l" r="r" t="t"/>
              <a:pathLst>
                <a:path extrusionOk="0" h="261" w="371">
                  <a:moveTo>
                    <a:pt x="107" y="0"/>
                  </a:moveTo>
                  <a:lnTo>
                    <a:pt x="1" y="9"/>
                  </a:lnTo>
                  <a:lnTo>
                    <a:pt x="316" y="261"/>
                  </a:lnTo>
                  <a:lnTo>
                    <a:pt x="371" y="231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9842940" y="2192328"/>
              <a:ext cx="10934" cy="7114"/>
            </a:xfrm>
            <a:custGeom>
              <a:rect b="b" l="l" r="r" t="t"/>
              <a:pathLst>
                <a:path extrusionOk="0" h="257" w="395">
                  <a:moveTo>
                    <a:pt x="87" y="0"/>
                  </a:moveTo>
                  <a:lnTo>
                    <a:pt x="0" y="2"/>
                  </a:lnTo>
                  <a:lnTo>
                    <a:pt x="290" y="256"/>
                  </a:lnTo>
                  <a:lnTo>
                    <a:pt x="395" y="249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10151239" y="2117648"/>
              <a:ext cx="4180" cy="2408"/>
            </a:xfrm>
            <a:custGeom>
              <a:rect b="b" l="l" r="r" t="t"/>
              <a:pathLst>
                <a:path extrusionOk="0" h="87" w="151">
                  <a:moveTo>
                    <a:pt x="52" y="0"/>
                  </a:moveTo>
                  <a:lnTo>
                    <a:pt x="0" y="30"/>
                  </a:lnTo>
                  <a:lnTo>
                    <a:pt x="150" y="86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9829764" y="2168828"/>
              <a:ext cx="1661" cy="1965"/>
            </a:xfrm>
            <a:custGeom>
              <a:rect b="b" l="l" r="r" t="t"/>
              <a:pathLst>
                <a:path extrusionOk="0" h="71" w="60">
                  <a:moveTo>
                    <a:pt x="0" y="0"/>
                  </a:moveTo>
                  <a:lnTo>
                    <a:pt x="39" y="71"/>
                  </a:lnTo>
                  <a:lnTo>
                    <a:pt x="59" y="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9"/>
            <p:cNvSpPr/>
            <p:nvPr/>
          </p:nvSpPr>
          <p:spPr>
            <a:xfrm>
              <a:off x="9877318" y="2214029"/>
              <a:ext cx="1246" cy="554"/>
            </a:xfrm>
            <a:custGeom>
              <a:rect b="b" l="l" r="r" t="t"/>
              <a:pathLst>
                <a:path extrusionOk="0" h="20" w="45">
                  <a:moveTo>
                    <a:pt x="0" y="0"/>
                  </a:moveTo>
                  <a:lnTo>
                    <a:pt x="17" y="19"/>
                  </a:lnTo>
                  <a:lnTo>
                    <a:pt x="45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9"/>
            <p:cNvSpPr/>
            <p:nvPr/>
          </p:nvSpPr>
          <p:spPr>
            <a:xfrm>
              <a:off x="9576492" y="2259037"/>
              <a:ext cx="1993" cy="1772"/>
            </a:xfrm>
            <a:custGeom>
              <a:rect b="b" l="l" r="r" t="t"/>
              <a:pathLst>
                <a:path extrusionOk="0" h="64" w="72">
                  <a:moveTo>
                    <a:pt x="1" y="1"/>
                  </a:moveTo>
                  <a:lnTo>
                    <a:pt x="71" y="64"/>
                  </a:lnTo>
                  <a:lnTo>
                    <a:pt x="71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9568022" y="2236699"/>
              <a:ext cx="2934" cy="17549"/>
            </a:xfrm>
            <a:custGeom>
              <a:rect b="b" l="l" r="r" t="t"/>
              <a:pathLst>
                <a:path extrusionOk="0" h="634" w="106">
                  <a:moveTo>
                    <a:pt x="0" y="0"/>
                  </a:moveTo>
                  <a:lnTo>
                    <a:pt x="19" y="262"/>
                  </a:lnTo>
                  <a:lnTo>
                    <a:pt x="40" y="577"/>
                  </a:lnTo>
                  <a:lnTo>
                    <a:pt x="105" y="633"/>
                  </a:lnTo>
                  <a:lnTo>
                    <a:pt x="82" y="324"/>
                  </a:lnTo>
                  <a:lnTo>
                    <a:pt x="62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9578540" y="2228118"/>
              <a:ext cx="6865" cy="6422"/>
            </a:xfrm>
            <a:custGeom>
              <a:rect b="b" l="l" r="r" t="t"/>
              <a:pathLst>
                <a:path extrusionOk="0" h="232" w="248">
                  <a:moveTo>
                    <a:pt x="0" y="1"/>
                  </a:moveTo>
                  <a:lnTo>
                    <a:pt x="248" y="231"/>
                  </a:lnTo>
                  <a:lnTo>
                    <a:pt x="246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9"/>
            <p:cNvSpPr/>
            <p:nvPr/>
          </p:nvSpPr>
          <p:spPr>
            <a:xfrm>
              <a:off x="9824062" y="2173810"/>
              <a:ext cx="581" cy="249"/>
            </a:xfrm>
            <a:custGeom>
              <a:rect b="b" l="l" r="r" t="t"/>
              <a:pathLst>
                <a:path extrusionOk="0" h="9" w="21">
                  <a:moveTo>
                    <a:pt x="20" y="0"/>
                  </a:moveTo>
                  <a:lnTo>
                    <a:pt x="0" y="2"/>
                  </a:lnTo>
                  <a:lnTo>
                    <a:pt x="5" y="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9"/>
            <p:cNvSpPr/>
            <p:nvPr/>
          </p:nvSpPr>
          <p:spPr>
            <a:xfrm>
              <a:off x="9734711" y="2113025"/>
              <a:ext cx="7667" cy="5979"/>
            </a:xfrm>
            <a:custGeom>
              <a:rect b="b" l="l" r="r" t="t"/>
              <a:pathLst>
                <a:path extrusionOk="0" h="216" w="277">
                  <a:moveTo>
                    <a:pt x="15" y="0"/>
                  </a:moveTo>
                  <a:lnTo>
                    <a:pt x="0" y="2"/>
                  </a:lnTo>
                  <a:lnTo>
                    <a:pt x="262" y="216"/>
                  </a:lnTo>
                  <a:lnTo>
                    <a:pt x="277" y="21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9"/>
            <p:cNvSpPr/>
            <p:nvPr/>
          </p:nvSpPr>
          <p:spPr>
            <a:xfrm>
              <a:off x="9827134" y="2208493"/>
              <a:ext cx="7031" cy="9079"/>
            </a:xfrm>
            <a:custGeom>
              <a:rect b="b" l="l" r="r" t="t"/>
              <a:pathLst>
                <a:path extrusionOk="0" h="328" w="254">
                  <a:moveTo>
                    <a:pt x="248" y="0"/>
                  </a:moveTo>
                  <a:lnTo>
                    <a:pt x="0" y="306"/>
                  </a:lnTo>
                  <a:lnTo>
                    <a:pt x="1" y="327"/>
                  </a:lnTo>
                  <a:lnTo>
                    <a:pt x="253" y="1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9"/>
            <p:cNvSpPr/>
            <p:nvPr/>
          </p:nvSpPr>
          <p:spPr>
            <a:xfrm>
              <a:off x="9567247" y="2202431"/>
              <a:ext cx="7612" cy="6699"/>
            </a:xfrm>
            <a:custGeom>
              <a:rect b="b" l="l" r="r" t="t"/>
              <a:pathLst>
                <a:path extrusionOk="0" h="242" w="275">
                  <a:moveTo>
                    <a:pt x="1" y="1"/>
                  </a:moveTo>
                  <a:lnTo>
                    <a:pt x="1" y="6"/>
                  </a:lnTo>
                  <a:lnTo>
                    <a:pt x="274" y="241"/>
                  </a:lnTo>
                  <a:lnTo>
                    <a:pt x="274" y="2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9"/>
            <p:cNvSpPr/>
            <p:nvPr/>
          </p:nvSpPr>
          <p:spPr>
            <a:xfrm>
              <a:off x="9800949" y="2218043"/>
              <a:ext cx="10518" cy="1938"/>
            </a:xfrm>
            <a:custGeom>
              <a:rect b="b" l="l" r="r" t="t"/>
              <a:pathLst>
                <a:path extrusionOk="0" h="70" w="380">
                  <a:moveTo>
                    <a:pt x="379" y="1"/>
                  </a:moveTo>
                  <a:lnTo>
                    <a:pt x="316" y="5"/>
                  </a:lnTo>
                  <a:lnTo>
                    <a:pt x="1" y="27"/>
                  </a:lnTo>
                  <a:lnTo>
                    <a:pt x="3" y="70"/>
                  </a:lnTo>
                  <a:lnTo>
                    <a:pt x="300" y="48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9770473" y="2119281"/>
              <a:ext cx="360" cy="332"/>
            </a:xfrm>
            <a:custGeom>
              <a:rect b="b" l="l" r="r" t="t"/>
              <a:pathLst>
                <a:path extrusionOk="0" h="12" w="13">
                  <a:moveTo>
                    <a:pt x="1" y="0"/>
                  </a:moveTo>
                  <a:lnTo>
                    <a:pt x="12" y="1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9"/>
            <p:cNvSpPr/>
            <p:nvPr/>
          </p:nvSpPr>
          <p:spPr>
            <a:xfrm>
              <a:off x="9856226" y="1974763"/>
              <a:ext cx="7861" cy="8692"/>
            </a:xfrm>
            <a:custGeom>
              <a:rect b="b" l="l" r="r" t="t"/>
              <a:pathLst>
                <a:path extrusionOk="0" h="314" w="284">
                  <a:moveTo>
                    <a:pt x="276" y="0"/>
                  </a:moveTo>
                  <a:lnTo>
                    <a:pt x="1" y="297"/>
                  </a:lnTo>
                  <a:lnTo>
                    <a:pt x="23" y="314"/>
                  </a:lnTo>
                  <a:lnTo>
                    <a:pt x="283" y="10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9"/>
            <p:cNvSpPr/>
            <p:nvPr/>
          </p:nvSpPr>
          <p:spPr>
            <a:xfrm>
              <a:off x="10017434" y="2022484"/>
              <a:ext cx="23722" cy="27292"/>
            </a:xfrm>
            <a:custGeom>
              <a:rect b="b" l="l" r="r" t="t"/>
              <a:pathLst>
                <a:path extrusionOk="0" h="986" w="857">
                  <a:moveTo>
                    <a:pt x="843" y="0"/>
                  </a:moveTo>
                  <a:lnTo>
                    <a:pt x="234" y="337"/>
                  </a:lnTo>
                  <a:lnTo>
                    <a:pt x="257" y="675"/>
                  </a:lnTo>
                  <a:lnTo>
                    <a:pt x="1" y="949"/>
                  </a:lnTo>
                  <a:lnTo>
                    <a:pt x="5" y="986"/>
                  </a:lnTo>
                  <a:lnTo>
                    <a:pt x="299" y="674"/>
                  </a:lnTo>
                  <a:lnTo>
                    <a:pt x="274" y="334"/>
                  </a:lnTo>
                  <a:lnTo>
                    <a:pt x="857" y="13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9"/>
            <p:cNvSpPr/>
            <p:nvPr/>
          </p:nvSpPr>
          <p:spPr>
            <a:xfrm>
              <a:off x="9820076" y="1977476"/>
              <a:ext cx="10657" cy="7944"/>
            </a:xfrm>
            <a:custGeom>
              <a:rect b="b" l="l" r="r" t="t"/>
              <a:pathLst>
                <a:path extrusionOk="0" h="287" w="385">
                  <a:moveTo>
                    <a:pt x="164" y="0"/>
                  </a:moveTo>
                  <a:lnTo>
                    <a:pt x="0" y="13"/>
                  </a:lnTo>
                  <a:lnTo>
                    <a:pt x="337" y="286"/>
                  </a:lnTo>
                  <a:lnTo>
                    <a:pt x="385" y="284"/>
                  </a:lnTo>
                  <a:lnTo>
                    <a:pt x="48" y="10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9"/>
            <p:cNvSpPr/>
            <p:nvPr/>
          </p:nvSpPr>
          <p:spPr>
            <a:xfrm>
              <a:off x="10156582" y="2057139"/>
              <a:ext cx="4207" cy="332"/>
            </a:xfrm>
            <a:custGeom>
              <a:rect b="b" l="l" r="r" t="t"/>
              <a:pathLst>
                <a:path extrusionOk="0" h="12" w="152">
                  <a:moveTo>
                    <a:pt x="151" y="0"/>
                  </a:move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9"/>
            <p:cNvSpPr/>
            <p:nvPr/>
          </p:nvSpPr>
          <p:spPr>
            <a:xfrm>
              <a:off x="9711211" y="1907750"/>
              <a:ext cx="415" cy="111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0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10069196" y="2032033"/>
              <a:ext cx="27846" cy="14117"/>
            </a:xfrm>
            <a:custGeom>
              <a:rect b="b" l="l" r="r" t="t"/>
              <a:pathLst>
                <a:path extrusionOk="0" h="510" w="1006">
                  <a:moveTo>
                    <a:pt x="1006" y="1"/>
                  </a:moveTo>
                  <a:lnTo>
                    <a:pt x="884" y="155"/>
                  </a:lnTo>
                  <a:lnTo>
                    <a:pt x="1" y="496"/>
                  </a:lnTo>
                  <a:lnTo>
                    <a:pt x="0" y="510"/>
                  </a:lnTo>
                  <a:lnTo>
                    <a:pt x="925" y="152"/>
                  </a:lnTo>
                  <a:lnTo>
                    <a:pt x="100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9981976" y="2024892"/>
              <a:ext cx="24746" cy="19293"/>
            </a:xfrm>
            <a:custGeom>
              <a:rect b="b" l="l" r="r" t="t"/>
              <a:pathLst>
                <a:path extrusionOk="0" h="697" w="894">
                  <a:moveTo>
                    <a:pt x="883" y="1"/>
                  </a:moveTo>
                  <a:lnTo>
                    <a:pt x="565" y="316"/>
                  </a:lnTo>
                  <a:lnTo>
                    <a:pt x="273" y="338"/>
                  </a:lnTo>
                  <a:lnTo>
                    <a:pt x="1" y="674"/>
                  </a:lnTo>
                  <a:lnTo>
                    <a:pt x="23" y="696"/>
                  </a:lnTo>
                  <a:lnTo>
                    <a:pt x="315" y="335"/>
                  </a:lnTo>
                  <a:lnTo>
                    <a:pt x="611" y="315"/>
                  </a:lnTo>
                  <a:lnTo>
                    <a:pt x="893" y="12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9568935" y="1968037"/>
              <a:ext cx="17466" cy="10020"/>
            </a:xfrm>
            <a:custGeom>
              <a:rect b="b" l="l" r="r" t="t"/>
              <a:pathLst>
                <a:path extrusionOk="0" h="362" w="631">
                  <a:moveTo>
                    <a:pt x="631" y="0"/>
                  </a:moveTo>
                  <a:lnTo>
                    <a:pt x="608" y="1"/>
                  </a:lnTo>
                  <a:lnTo>
                    <a:pt x="0" y="361"/>
                  </a:lnTo>
                  <a:lnTo>
                    <a:pt x="0" y="361"/>
                  </a:lnTo>
                  <a:lnTo>
                    <a:pt x="22" y="360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9"/>
            <p:cNvSpPr/>
            <p:nvPr/>
          </p:nvSpPr>
          <p:spPr>
            <a:xfrm>
              <a:off x="9813211" y="1985918"/>
              <a:ext cx="8802" cy="17383"/>
            </a:xfrm>
            <a:custGeom>
              <a:rect b="b" l="l" r="r" t="t"/>
              <a:pathLst>
                <a:path extrusionOk="0" h="628" w="318">
                  <a:moveTo>
                    <a:pt x="317" y="0"/>
                  </a:moveTo>
                  <a:lnTo>
                    <a:pt x="270" y="3"/>
                  </a:lnTo>
                  <a:lnTo>
                    <a:pt x="1" y="340"/>
                  </a:lnTo>
                  <a:lnTo>
                    <a:pt x="17" y="557"/>
                  </a:lnTo>
                  <a:lnTo>
                    <a:pt x="64" y="628"/>
                  </a:lnTo>
                  <a:lnTo>
                    <a:pt x="43" y="335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9"/>
            <p:cNvSpPr/>
            <p:nvPr/>
          </p:nvSpPr>
          <p:spPr>
            <a:xfrm>
              <a:off x="9593930" y="1910823"/>
              <a:ext cx="75124" cy="56716"/>
            </a:xfrm>
            <a:custGeom>
              <a:rect b="b" l="l" r="r" t="t"/>
              <a:pathLst>
                <a:path extrusionOk="0" h="2049" w="2714">
                  <a:moveTo>
                    <a:pt x="2705" y="1"/>
                  </a:moveTo>
                  <a:lnTo>
                    <a:pt x="2096" y="342"/>
                  </a:lnTo>
                  <a:lnTo>
                    <a:pt x="1803" y="678"/>
                  </a:lnTo>
                  <a:lnTo>
                    <a:pt x="1529" y="1015"/>
                  </a:lnTo>
                  <a:lnTo>
                    <a:pt x="608" y="1689"/>
                  </a:lnTo>
                  <a:lnTo>
                    <a:pt x="608" y="1689"/>
                  </a:lnTo>
                  <a:lnTo>
                    <a:pt x="627" y="1687"/>
                  </a:lnTo>
                  <a:lnTo>
                    <a:pt x="1551" y="1012"/>
                  </a:lnTo>
                  <a:lnTo>
                    <a:pt x="1821" y="677"/>
                  </a:lnTo>
                  <a:lnTo>
                    <a:pt x="2118" y="340"/>
                  </a:lnTo>
                  <a:lnTo>
                    <a:pt x="2714" y="8"/>
                  </a:lnTo>
                  <a:lnTo>
                    <a:pt x="2705" y="1"/>
                  </a:lnTo>
                  <a:close/>
                  <a:moveTo>
                    <a:pt x="608" y="1689"/>
                  </a:moveTo>
                  <a:lnTo>
                    <a:pt x="599" y="1689"/>
                  </a:lnTo>
                  <a:lnTo>
                    <a:pt x="599" y="1689"/>
                  </a:lnTo>
                  <a:lnTo>
                    <a:pt x="608" y="1689"/>
                  </a:lnTo>
                  <a:lnTo>
                    <a:pt x="608" y="1689"/>
                  </a:lnTo>
                  <a:close/>
                  <a:moveTo>
                    <a:pt x="599" y="1689"/>
                  </a:moveTo>
                  <a:lnTo>
                    <a:pt x="312" y="1709"/>
                  </a:lnTo>
                  <a:lnTo>
                    <a:pt x="1" y="2048"/>
                  </a:lnTo>
                  <a:lnTo>
                    <a:pt x="1" y="2048"/>
                  </a:lnTo>
                  <a:lnTo>
                    <a:pt x="18" y="2047"/>
                  </a:lnTo>
                  <a:lnTo>
                    <a:pt x="335" y="1709"/>
                  </a:lnTo>
                  <a:lnTo>
                    <a:pt x="599" y="1689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9"/>
            <p:cNvSpPr/>
            <p:nvPr/>
          </p:nvSpPr>
          <p:spPr>
            <a:xfrm>
              <a:off x="9527692" y="1997848"/>
              <a:ext cx="77393" cy="108616"/>
            </a:xfrm>
            <a:custGeom>
              <a:rect b="b" l="l" r="r" t="t"/>
              <a:pathLst>
                <a:path extrusionOk="0" h="3924" w="2796">
                  <a:moveTo>
                    <a:pt x="2747" y="3882"/>
                  </a:moveTo>
                  <a:lnTo>
                    <a:pt x="2473" y="3902"/>
                  </a:lnTo>
                  <a:lnTo>
                    <a:pt x="2473" y="3902"/>
                  </a:lnTo>
                  <a:lnTo>
                    <a:pt x="2473" y="3902"/>
                  </a:lnTo>
                  <a:lnTo>
                    <a:pt x="2748" y="3883"/>
                  </a:lnTo>
                  <a:lnTo>
                    <a:pt x="2748" y="3883"/>
                  </a:lnTo>
                  <a:lnTo>
                    <a:pt x="2747" y="3882"/>
                  </a:lnTo>
                  <a:close/>
                  <a:moveTo>
                    <a:pt x="316" y="1"/>
                  </a:moveTo>
                  <a:lnTo>
                    <a:pt x="1" y="24"/>
                  </a:lnTo>
                  <a:lnTo>
                    <a:pt x="299" y="2"/>
                  </a:lnTo>
                  <a:lnTo>
                    <a:pt x="342" y="614"/>
                  </a:lnTo>
                  <a:lnTo>
                    <a:pt x="676" y="883"/>
                  </a:lnTo>
                  <a:lnTo>
                    <a:pt x="992" y="1200"/>
                  </a:lnTo>
                  <a:lnTo>
                    <a:pt x="1036" y="1811"/>
                  </a:lnTo>
                  <a:lnTo>
                    <a:pt x="1057" y="2126"/>
                  </a:lnTo>
                  <a:lnTo>
                    <a:pt x="1417" y="2394"/>
                  </a:lnTo>
                  <a:lnTo>
                    <a:pt x="1754" y="3004"/>
                  </a:lnTo>
                  <a:lnTo>
                    <a:pt x="2135" y="3609"/>
                  </a:lnTo>
                  <a:lnTo>
                    <a:pt x="2449" y="3904"/>
                  </a:lnTo>
                  <a:lnTo>
                    <a:pt x="2473" y="3902"/>
                  </a:lnTo>
                  <a:lnTo>
                    <a:pt x="2473" y="3902"/>
                  </a:lnTo>
                  <a:lnTo>
                    <a:pt x="2155" y="3607"/>
                  </a:lnTo>
                  <a:lnTo>
                    <a:pt x="1775" y="3003"/>
                  </a:lnTo>
                  <a:lnTo>
                    <a:pt x="1436" y="2393"/>
                  </a:lnTo>
                  <a:lnTo>
                    <a:pt x="1080" y="2125"/>
                  </a:lnTo>
                  <a:lnTo>
                    <a:pt x="1059" y="1810"/>
                  </a:lnTo>
                  <a:lnTo>
                    <a:pt x="1015" y="1198"/>
                  </a:lnTo>
                  <a:lnTo>
                    <a:pt x="696" y="882"/>
                  </a:lnTo>
                  <a:lnTo>
                    <a:pt x="359" y="612"/>
                  </a:lnTo>
                  <a:lnTo>
                    <a:pt x="316" y="1"/>
                  </a:lnTo>
                  <a:close/>
                  <a:moveTo>
                    <a:pt x="2764" y="3882"/>
                  </a:moveTo>
                  <a:lnTo>
                    <a:pt x="2748" y="3883"/>
                  </a:lnTo>
                  <a:lnTo>
                    <a:pt x="2748" y="3883"/>
                  </a:lnTo>
                  <a:lnTo>
                    <a:pt x="2795" y="3924"/>
                  </a:lnTo>
                  <a:lnTo>
                    <a:pt x="2764" y="388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9516039" y="1964245"/>
              <a:ext cx="11681" cy="34268"/>
            </a:xfrm>
            <a:custGeom>
              <a:rect b="b" l="l" r="r" t="t"/>
              <a:pathLst>
                <a:path extrusionOk="0" h="1238" w="422">
                  <a:moveTo>
                    <a:pt x="0" y="0"/>
                  </a:moveTo>
                  <a:lnTo>
                    <a:pt x="45" y="632"/>
                  </a:lnTo>
                  <a:lnTo>
                    <a:pt x="422" y="1238"/>
                  </a:lnTo>
                  <a:lnTo>
                    <a:pt x="62" y="629"/>
                  </a:lnTo>
                  <a:lnTo>
                    <a:pt x="19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9"/>
            <p:cNvSpPr/>
            <p:nvPr/>
          </p:nvSpPr>
          <p:spPr>
            <a:xfrm>
              <a:off x="9778335" y="1979607"/>
              <a:ext cx="16193" cy="1190"/>
            </a:xfrm>
            <a:custGeom>
              <a:rect b="b" l="l" r="r" t="t"/>
              <a:pathLst>
                <a:path extrusionOk="0" h="43" w="585">
                  <a:moveTo>
                    <a:pt x="584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9"/>
            <p:cNvSpPr/>
            <p:nvPr/>
          </p:nvSpPr>
          <p:spPr>
            <a:xfrm>
              <a:off x="9686907" y="1915528"/>
              <a:ext cx="9273" cy="11072"/>
            </a:xfrm>
            <a:custGeom>
              <a:rect b="b" l="l" r="r" t="t"/>
              <a:pathLst>
                <a:path extrusionOk="0" h="400" w="335">
                  <a:moveTo>
                    <a:pt x="332" y="0"/>
                  </a:moveTo>
                  <a:lnTo>
                    <a:pt x="310" y="35"/>
                  </a:lnTo>
                  <a:lnTo>
                    <a:pt x="311" y="61"/>
                  </a:lnTo>
                  <a:lnTo>
                    <a:pt x="1" y="399"/>
                  </a:lnTo>
                  <a:lnTo>
                    <a:pt x="18" y="396"/>
                  </a:lnTo>
                  <a:lnTo>
                    <a:pt x="335" y="58"/>
                  </a:lnTo>
                  <a:lnTo>
                    <a:pt x="332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9641097" y="2137162"/>
              <a:ext cx="7723" cy="6007"/>
            </a:xfrm>
            <a:custGeom>
              <a:rect b="b" l="l" r="r" t="t"/>
              <a:pathLst>
                <a:path extrusionOk="0" h="217" w="279">
                  <a:moveTo>
                    <a:pt x="15" y="0"/>
                  </a:moveTo>
                  <a:lnTo>
                    <a:pt x="1" y="2"/>
                  </a:lnTo>
                  <a:lnTo>
                    <a:pt x="263" y="216"/>
                  </a:lnTo>
                  <a:lnTo>
                    <a:pt x="278" y="2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9"/>
            <p:cNvSpPr/>
            <p:nvPr/>
          </p:nvSpPr>
          <p:spPr>
            <a:xfrm>
              <a:off x="10652580" y="2319822"/>
              <a:ext cx="969" cy="554"/>
            </a:xfrm>
            <a:custGeom>
              <a:rect b="b" l="l" r="r" t="t"/>
              <a:pathLst>
                <a:path extrusionOk="0" h="20" w="35">
                  <a:moveTo>
                    <a:pt x="13" y="1"/>
                  </a:moveTo>
                  <a:lnTo>
                    <a:pt x="0" y="15"/>
                  </a:lnTo>
                  <a:lnTo>
                    <a:pt x="35" y="19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10458654" y="2065443"/>
              <a:ext cx="40800" cy="27154"/>
            </a:xfrm>
            <a:custGeom>
              <a:rect b="b" l="l" r="r" t="t"/>
              <a:pathLst>
                <a:path extrusionOk="0" h="981" w="1474">
                  <a:moveTo>
                    <a:pt x="1473" y="1"/>
                  </a:moveTo>
                  <a:lnTo>
                    <a:pt x="1433" y="2"/>
                  </a:lnTo>
                  <a:lnTo>
                    <a:pt x="1133" y="276"/>
                  </a:lnTo>
                  <a:lnTo>
                    <a:pt x="825" y="638"/>
                  </a:lnTo>
                  <a:lnTo>
                    <a:pt x="1" y="977"/>
                  </a:lnTo>
                  <a:lnTo>
                    <a:pt x="22" y="981"/>
                  </a:lnTo>
                  <a:lnTo>
                    <a:pt x="867" y="634"/>
                  </a:lnTo>
                  <a:lnTo>
                    <a:pt x="1177" y="273"/>
                  </a:lnTo>
                  <a:lnTo>
                    <a:pt x="14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10560350" y="2076377"/>
              <a:ext cx="16359" cy="9217"/>
            </a:xfrm>
            <a:custGeom>
              <a:rect b="b" l="l" r="r" t="t"/>
              <a:pathLst>
                <a:path extrusionOk="0" h="333" w="591">
                  <a:moveTo>
                    <a:pt x="591" y="0"/>
                  </a:moveTo>
                  <a:lnTo>
                    <a:pt x="277" y="22"/>
                  </a:lnTo>
                  <a:lnTo>
                    <a:pt x="277" y="22"/>
                  </a:lnTo>
                  <a:lnTo>
                    <a:pt x="277" y="22"/>
                  </a:lnTo>
                  <a:lnTo>
                    <a:pt x="591" y="0"/>
                  </a:lnTo>
                  <a:close/>
                  <a:moveTo>
                    <a:pt x="277" y="22"/>
                  </a:moveTo>
                  <a:lnTo>
                    <a:pt x="235" y="25"/>
                  </a:lnTo>
                  <a:lnTo>
                    <a:pt x="1" y="312"/>
                  </a:lnTo>
                  <a:lnTo>
                    <a:pt x="25" y="333"/>
                  </a:lnTo>
                  <a:lnTo>
                    <a:pt x="277" y="2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10662046" y="2181284"/>
              <a:ext cx="15833" cy="1135"/>
            </a:xfrm>
            <a:custGeom>
              <a:rect b="b" l="l" r="r" t="t"/>
              <a:pathLst>
                <a:path extrusionOk="0" h="41" w="572">
                  <a:moveTo>
                    <a:pt x="572" y="1"/>
                  </a:moveTo>
                  <a:lnTo>
                    <a:pt x="291" y="19"/>
                  </a:lnTo>
                  <a:lnTo>
                    <a:pt x="1" y="41"/>
                  </a:lnTo>
                  <a:lnTo>
                    <a:pt x="273" y="2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10439582" y="2086009"/>
              <a:ext cx="3017" cy="2491"/>
            </a:xfrm>
            <a:custGeom>
              <a:rect b="b" l="l" r="r" t="t"/>
              <a:pathLst>
                <a:path extrusionOk="0" h="90" w="109">
                  <a:moveTo>
                    <a:pt x="1" y="0"/>
                  </a:moveTo>
                  <a:lnTo>
                    <a:pt x="3" y="54"/>
                  </a:lnTo>
                  <a:lnTo>
                    <a:pt x="109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9"/>
            <p:cNvSpPr/>
            <p:nvPr/>
          </p:nvSpPr>
          <p:spPr>
            <a:xfrm>
              <a:off x="10601787" y="2082660"/>
              <a:ext cx="1190" cy="9356"/>
            </a:xfrm>
            <a:custGeom>
              <a:rect b="b" l="l" r="r" t="t"/>
              <a:pathLst>
                <a:path extrusionOk="0" h="338" w="43">
                  <a:moveTo>
                    <a:pt x="0" y="1"/>
                  </a:moveTo>
                  <a:lnTo>
                    <a:pt x="25" y="329"/>
                  </a:lnTo>
                  <a:lnTo>
                    <a:pt x="42" y="337"/>
                  </a:lnTo>
                  <a:lnTo>
                    <a:pt x="42" y="337"/>
                  </a:lnTo>
                  <a:lnTo>
                    <a:pt x="19" y="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9"/>
            <p:cNvSpPr/>
            <p:nvPr/>
          </p:nvSpPr>
          <p:spPr>
            <a:xfrm>
              <a:off x="9704152" y="2319795"/>
              <a:ext cx="7280" cy="526"/>
            </a:xfrm>
            <a:custGeom>
              <a:rect b="b" l="l" r="r" t="t"/>
              <a:pathLst>
                <a:path extrusionOk="0" h="19" w="263">
                  <a:moveTo>
                    <a:pt x="1" y="19"/>
                  </a:move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9"/>
            <p:cNvSpPr/>
            <p:nvPr/>
          </p:nvSpPr>
          <p:spPr>
            <a:xfrm>
              <a:off x="9646993" y="2341413"/>
              <a:ext cx="6616" cy="471"/>
            </a:xfrm>
            <a:custGeom>
              <a:rect b="b" l="l" r="r" t="t"/>
              <a:pathLst>
                <a:path extrusionOk="0" h="17" w="239">
                  <a:moveTo>
                    <a:pt x="238" y="0"/>
                  </a:moveTo>
                  <a:lnTo>
                    <a:pt x="1" y="16"/>
                  </a:lnTo>
                  <a:lnTo>
                    <a:pt x="221" y="2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9"/>
            <p:cNvSpPr/>
            <p:nvPr/>
          </p:nvSpPr>
          <p:spPr>
            <a:xfrm>
              <a:off x="9723390" y="2317829"/>
              <a:ext cx="15584" cy="1135"/>
            </a:xfrm>
            <a:custGeom>
              <a:rect b="b" l="l" r="r" t="t"/>
              <a:pathLst>
                <a:path extrusionOk="0" h="41" w="563">
                  <a:moveTo>
                    <a:pt x="562" y="1"/>
                  </a:moveTo>
                  <a:lnTo>
                    <a:pt x="231" y="25"/>
                  </a:lnTo>
                  <a:lnTo>
                    <a:pt x="1" y="41"/>
                  </a:lnTo>
                  <a:lnTo>
                    <a:pt x="525" y="5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9528467" y="2306453"/>
              <a:ext cx="10740" cy="17383"/>
            </a:xfrm>
            <a:custGeom>
              <a:rect b="b" l="l" r="r" t="t"/>
              <a:pathLst>
                <a:path extrusionOk="0" h="628" w="388">
                  <a:moveTo>
                    <a:pt x="0" y="0"/>
                  </a:moveTo>
                  <a:lnTo>
                    <a:pt x="22" y="292"/>
                  </a:lnTo>
                  <a:lnTo>
                    <a:pt x="360" y="609"/>
                  </a:lnTo>
                  <a:lnTo>
                    <a:pt x="387" y="627"/>
                  </a:lnTo>
                  <a:lnTo>
                    <a:pt x="66" y="331"/>
                  </a:lnTo>
                  <a:lnTo>
                    <a:pt x="4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9591550" y="2328265"/>
              <a:ext cx="4623" cy="3820"/>
            </a:xfrm>
            <a:custGeom>
              <a:rect b="b" l="l" r="r" t="t"/>
              <a:pathLst>
                <a:path extrusionOk="0" h="138" w="167">
                  <a:moveTo>
                    <a:pt x="1" y="1"/>
                  </a:moveTo>
                  <a:lnTo>
                    <a:pt x="166" y="137"/>
                  </a:lnTo>
                  <a:lnTo>
                    <a:pt x="166" y="13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9608933" y="2336236"/>
              <a:ext cx="2242" cy="1273"/>
            </a:xfrm>
            <a:custGeom>
              <a:rect b="b" l="l" r="r" t="t"/>
              <a:pathLst>
                <a:path extrusionOk="0" h="46" w="81">
                  <a:moveTo>
                    <a:pt x="42" y="0"/>
                  </a:moveTo>
                  <a:lnTo>
                    <a:pt x="0" y="3"/>
                  </a:lnTo>
                  <a:lnTo>
                    <a:pt x="4" y="45"/>
                  </a:lnTo>
                  <a:lnTo>
                    <a:pt x="81" y="16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10170560" y="2132484"/>
              <a:ext cx="2131" cy="1661"/>
            </a:xfrm>
            <a:custGeom>
              <a:rect b="b" l="l" r="r" t="t"/>
              <a:pathLst>
                <a:path extrusionOk="0" h="60" w="77">
                  <a:moveTo>
                    <a:pt x="0" y="1"/>
                  </a:moveTo>
                  <a:lnTo>
                    <a:pt x="26" y="60"/>
                  </a:lnTo>
                  <a:lnTo>
                    <a:pt x="77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10179086" y="2055700"/>
              <a:ext cx="2491" cy="194"/>
            </a:xfrm>
            <a:custGeom>
              <a:rect b="b" l="l" r="r" t="t"/>
              <a:pathLst>
                <a:path extrusionOk="0" h="7" w="90">
                  <a:moveTo>
                    <a:pt x="90" y="0"/>
                  </a:moveTo>
                  <a:lnTo>
                    <a:pt x="0" y="6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10152679" y="2116651"/>
              <a:ext cx="5951" cy="4623"/>
            </a:xfrm>
            <a:custGeom>
              <a:rect b="b" l="l" r="r" t="t"/>
              <a:pathLst>
                <a:path extrusionOk="0" h="167" w="215">
                  <a:moveTo>
                    <a:pt x="61" y="0"/>
                  </a:moveTo>
                  <a:lnTo>
                    <a:pt x="0" y="36"/>
                  </a:lnTo>
                  <a:lnTo>
                    <a:pt x="98" y="122"/>
                  </a:lnTo>
                  <a:lnTo>
                    <a:pt x="215" y="167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10459263" y="2063699"/>
              <a:ext cx="276136" cy="269409"/>
            </a:xfrm>
            <a:custGeom>
              <a:rect b="b" l="l" r="r" t="t"/>
              <a:pathLst>
                <a:path extrusionOk="0" h="9733" w="9976">
                  <a:moveTo>
                    <a:pt x="2336" y="1"/>
                  </a:moveTo>
                  <a:lnTo>
                    <a:pt x="1451" y="64"/>
                  </a:lnTo>
                  <a:lnTo>
                    <a:pt x="1155" y="336"/>
                  </a:lnTo>
                  <a:lnTo>
                    <a:pt x="845" y="697"/>
                  </a:lnTo>
                  <a:lnTo>
                    <a:pt x="0" y="1044"/>
                  </a:lnTo>
                  <a:lnTo>
                    <a:pt x="260" y="1097"/>
                  </a:lnTo>
                  <a:lnTo>
                    <a:pt x="595" y="1389"/>
                  </a:lnTo>
                  <a:lnTo>
                    <a:pt x="1585" y="1953"/>
                  </a:lnTo>
                  <a:lnTo>
                    <a:pt x="1516" y="3034"/>
                  </a:lnTo>
                  <a:lnTo>
                    <a:pt x="2283" y="3145"/>
                  </a:lnTo>
                  <a:lnTo>
                    <a:pt x="2933" y="3400"/>
                  </a:lnTo>
                  <a:lnTo>
                    <a:pt x="2979" y="4027"/>
                  </a:lnTo>
                  <a:lnTo>
                    <a:pt x="3315" y="4321"/>
                  </a:lnTo>
                  <a:lnTo>
                    <a:pt x="3653" y="4613"/>
                  </a:lnTo>
                  <a:lnTo>
                    <a:pt x="4282" y="4867"/>
                  </a:lnTo>
                  <a:lnTo>
                    <a:pt x="4303" y="5181"/>
                  </a:lnTo>
                  <a:lnTo>
                    <a:pt x="4663" y="5790"/>
                  </a:lnTo>
                  <a:lnTo>
                    <a:pt x="4685" y="6105"/>
                  </a:lnTo>
                  <a:lnTo>
                    <a:pt x="4729" y="6734"/>
                  </a:lnTo>
                  <a:lnTo>
                    <a:pt x="4414" y="6755"/>
                  </a:lnTo>
                  <a:lnTo>
                    <a:pt x="4434" y="7029"/>
                  </a:lnTo>
                  <a:lnTo>
                    <a:pt x="4457" y="7364"/>
                  </a:lnTo>
                  <a:lnTo>
                    <a:pt x="4794" y="7638"/>
                  </a:lnTo>
                  <a:lnTo>
                    <a:pt x="4815" y="7951"/>
                  </a:lnTo>
                  <a:lnTo>
                    <a:pt x="4860" y="8582"/>
                  </a:lnTo>
                  <a:lnTo>
                    <a:pt x="4903" y="9187"/>
                  </a:lnTo>
                  <a:lnTo>
                    <a:pt x="5276" y="9669"/>
                  </a:lnTo>
                  <a:lnTo>
                    <a:pt x="5895" y="9459"/>
                  </a:lnTo>
                  <a:lnTo>
                    <a:pt x="6265" y="9641"/>
                  </a:lnTo>
                  <a:lnTo>
                    <a:pt x="6486" y="9733"/>
                  </a:lnTo>
                  <a:lnTo>
                    <a:pt x="6688" y="9612"/>
                  </a:lnTo>
                  <a:lnTo>
                    <a:pt x="6915" y="9259"/>
                  </a:lnTo>
                  <a:lnTo>
                    <a:pt x="6984" y="9268"/>
                  </a:lnTo>
                  <a:lnTo>
                    <a:pt x="6997" y="9254"/>
                  </a:lnTo>
                  <a:lnTo>
                    <a:pt x="7019" y="9272"/>
                  </a:lnTo>
                  <a:lnTo>
                    <a:pt x="7594" y="9338"/>
                  </a:lnTo>
                  <a:lnTo>
                    <a:pt x="7814" y="9429"/>
                  </a:lnTo>
                  <a:lnTo>
                    <a:pt x="7967" y="9484"/>
                  </a:lnTo>
                  <a:lnTo>
                    <a:pt x="7947" y="9187"/>
                  </a:lnTo>
                  <a:lnTo>
                    <a:pt x="7924" y="8872"/>
                  </a:lnTo>
                  <a:lnTo>
                    <a:pt x="7587" y="8599"/>
                  </a:lnTo>
                  <a:lnTo>
                    <a:pt x="7565" y="8282"/>
                  </a:lnTo>
                  <a:lnTo>
                    <a:pt x="7859" y="7947"/>
                  </a:lnTo>
                  <a:lnTo>
                    <a:pt x="8174" y="7922"/>
                  </a:lnTo>
                  <a:lnTo>
                    <a:pt x="8197" y="8239"/>
                  </a:lnTo>
                  <a:lnTo>
                    <a:pt x="8488" y="7901"/>
                  </a:lnTo>
                  <a:lnTo>
                    <a:pt x="9076" y="7861"/>
                  </a:lnTo>
                  <a:lnTo>
                    <a:pt x="9370" y="7522"/>
                  </a:lnTo>
                  <a:lnTo>
                    <a:pt x="9685" y="7501"/>
                  </a:lnTo>
                  <a:lnTo>
                    <a:pt x="9976" y="7481"/>
                  </a:lnTo>
                  <a:lnTo>
                    <a:pt x="9933" y="6875"/>
                  </a:lnTo>
                  <a:lnTo>
                    <a:pt x="9618" y="6555"/>
                  </a:lnTo>
                  <a:lnTo>
                    <a:pt x="9301" y="6577"/>
                  </a:lnTo>
                  <a:lnTo>
                    <a:pt x="8672" y="6350"/>
                  </a:lnTo>
                  <a:lnTo>
                    <a:pt x="8652" y="6073"/>
                  </a:lnTo>
                  <a:lnTo>
                    <a:pt x="8948" y="6055"/>
                  </a:lnTo>
                  <a:lnTo>
                    <a:pt x="8967" y="5718"/>
                  </a:lnTo>
                  <a:lnTo>
                    <a:pt x="8651" y="5443"/>
                  </a:lnTo>
                  <a:lnTo>
                    <a:pt x="8312" y="5149"/>
                  </a:lnTo>
                  <a:lnTo>
                    <a:pt x="7999" y="4854"/>
                  </a:lnTo>
                  <a:lnTo>
                    <a:pt x="7974" y="4518"/>
                  </a:lnTo>
                  <a:lnTo>
                    <a:pt x="7955" y="4244"/>
                  </a:lnTo>
                  <a:lnTo>
                    <a:pt x="7898" y="4249"/>
                  </a:lnTo>
                  <a:lnTo>
                    <a:pt x="7617" y="4267"/>
                  </a:lnTo>
                  <a:lnTo>
                    <a:pt x="7327" y="4289"/>
                  </a:lnTo>
                  <a:lnTo>
                    <a:pt x="7282" y="3659"/>
                  </a:lnTo>
                  <a:lnTo>
                    <a:pt x="6901" y="3076"/>
                  </a:lnTo>
                  <a:lnTo>
                    <a:pt x="6609" y="3097"/>
                  </a:lnTo>
                  <a:lnTo>
                    <a:pt x="6312" y="3116"/>
                  </a:lnTo>
                  <a:lnTo>
                    <a:pt x="6290" y="2804"/>
                  </a:lnTo>
                  <a:lnTo>
                    <a:pt x="6246" y="2172"/>
                  </a:lnTo>
                  <a:lnTo>
                    <a:pt x="6203" y="1561"/>
                  </a:lnTo>
                  <a:lnTo>
                    <a:pt x="6161" y="1565"/>
                  </a:lnTo>
                  <a:lnTo>
                    <a:pt x="5911" y="1582"/>
                  </a:lnTo>
                  <a:lnTo>
                    <a:pt x="5889" y="1291"/>
                  </a:lnTo>
                  <a:lnTo>
                    <a:pt x="5867" y="973"/>
                  </a:lnTo>
                  <a:lnTo>
                    <a:pt x="5168" y="684"/>
                  </a:lnTo>
                  <a:lnTo>
                    <a:pt x="5168" y="694"/>
                  </a:lnTo>
                  <a:lnTo>
                    <a:pt x="5191" y="1022"/>
                  </a:lnTo>
                  <a:lnTo>
                    <a:pt x="5191" y="1022"/>
                  </a:lnTo>
                  <a:lnTo>
                    <a:pt x="5174" y="1014"/>
                  </a:lnTo>
                  <a:lnTo>
                    <a:pt x="4579" y="726"/>
                  </a:lnTo>
                  <a:lnTo>
                    <a:pt x="4267" y="457"/>
                  </a:lnTo>
                  <a:lnTo>
                    <a:pt x="4243" y="458"/>
                  </a:lnTo>
                  <a:lnTo>
                    <a:pt x="3929" y="480"/>
                  </a:lnTo>
                  <a:lnTo>
                    <a:pt x="3677" y="791"/>
                  </a:lnTo>
                  <a:lnTo>
                    <a:pt x="3653" y="770"/>
                  </a:lnTo>
                  <a:lnTo>
                    <a:pt x="3340" y="522"/>
                  </a:lnTo>
                  <a:lnTo>
                    <a:pt x="3002" y="205"/>
                  </a:lnTo>
                  <a:lnTo>
                    <a:pt x="2355" y="251"/>
                  </a:lnTo>
                  <a:lnTo>
                    <a:pt x="233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9335316" y="2113053"/>
              <a:ext cx="498683" cy="234643"/>
            </a:xfrm>
            <a:custGeom>
              <a:rect b="b" l="l" r="r" t="t"/>
              <a:pathLst>
                <a:path extrusionOk="0" h="8477" w="18016">
                  <a:moveTo>
                    <a:pt x="14429" y="1"/>
                  </a:moveTo>
                  <a:lnTo>
                    <a:pt x="14149" y="21"/>
                  </a:lnTo>
                  <a:lnTo>
                    <a:pt x="13814" y="44"/>
                  </a:lnTo>
                  <a:lnTo>
                    <a:pt x="13203" y="87"/>
                  </a:lnTo>
                  <a:lnTo>
                    <a:pt x="13024" y="267"/>
                  </a:lnTo>
                  <a:lnTo>
                    <a:pt x="12933" y="424"/>
                  </a:lnTo>
                  <a:lnTo>
                    <a:pt x="12956" y="739"/>
                  </a:lnTo>
                  <a:lnTo>
                    <a:pt x="12662" y="1074"/>
                  </a:lnTo>
                  <a:lnTo>
                    <a:pt x="12034" y="1120"/>
                  </a:lnTo>
                  <a:lnTo>
                    <a:pt x="11422" y="1163"/>
                  </a:lnTo>
                  <a:lnTo>
                    <a:pt x="11325" y="1086"/>
                  </a:lnTo>
                  <a:lnTo>
                    <a:pt x="11310" y="1087"/>
                  </a:lnTo>
                  <a:lnTo>
                    <a:pt x="11048" y="873"/>
                  </a:lnTo>
                  <a:lnTo>
                    <a:pt x="10747" y="893"/>
                  </a:lnTo>
                  <a:lnTo>
                    <a:pt x="10769" y="1209"/>
                  </a:lnTo>
                  <a:lnTo>
                    <a:pt x="10436" y="1232"/>
                  </a:lnTo>
                  <a:lnTo>
                    <a:pt x="10138" y="1253"/>
                  </a:lnTo>
                  <a:lnTo>
                    <a:pt x="9806" y="1276"/>
                  </a:lnTo>
                  <a:lnTo>
                    <a:pt x="9826" y="1568"/>
                  </a:lnTo>
                  <a:lnTo>
                    <a:pt x="9553" y="1904"/>
                  </a:lnTo>
                  <a:lnTo>
                    <a:pt x="9282" y="2240"/>
                  </a:lnTo>
                  <a:lnTo>
                    <a:pt x="8315" y="2309"/>
                  </a:lnTo>
                  <a:lnTo>
                    <a:pt x="8360" y="2938"/>
                  </a:lnTo>
                  <a:lnTo>
                    <a:pt x="8380" y="3230"/>
                  </a:lnTo>
                  <a:lnTo>
                    <a:pt x="8653" y="3467"/>
                  </a:lnTo>
                  <a:lnTo>
                    <a:pt x="8653" y="3470"/>
                  </a:lnTo>
                  <a:lnTo>
                    <a:pt x="8742" y="3549"/>
                  </a:lnTo>
                  <a:lnTo>
                    <a:pt x="8763" y="3841"/>
                  </a:lnTo>
                  <a:lnTo>
                    <a:pt x="8786" y="4156"/>
                  </a:lnTo>
                  <a:lnTo>
                    <a:pt x="8787" y="4158"/>
                  </a:lnTo>
                  <a:lnTo>
                    <a:pt x="9033" y="4372"/>
                  </a:lnTo>
                  <a:lnTo>
                    <a:pt x="9035" y="4388"/>
                  </a:lnTo>
                  <a:lnTo>
                    <a:pt x="9099" y="4449"/>
                  </a:lnTo>
                  <a:lnTo>
                    <a:pt x="9121" y="4746"/>
                  </a:lnTo>
                  <a:lnTo>
                    <a:pt x="9144" y="5080"/>
                  </a:lnTo>
                  <a:lnTo>
                    <a:pt x="8853" y="5100"/>
                  </a:lnTo>
                  <a:lnTo>
                    <a:pt x="8872" y="5397"/>
                  </a:lnTo>
                  <a:lnTo>
                    <a:pt x="8784" y="5329"/>
                  </a:lnTo>
                  <a:lnTo>
                    <a:pt x="8784" y="5338"/>
                  </a:lnTo>
                  <a:lnTo>
                    <a:pt x="8714" y="5275"/>
                  </a:lnTo>
                  <a:lnTo>
                    <a:pt x="8515" y="5123"/>
                  </a:lnTo>
                  <a:lnTo>
                    <a:pt x="8512" y="5100"/>
                  </a:lnTo>
                  <a:lnTo>
                    <a:pt x="8447" y="5044"/>
                  </a:lnTo>
                  <a:lnTo>
                    <a:pt x="8426" y="4729"/>
                  </a:lnTo>
                  <a:lnTo>
                    <a:pt x="8407" y="4467"/>
                  </a:lnTo>
                  <a:lnTo>
                    <a:pt x="7840" y="4223"/>
                  </a:lnTo>
                  <a:lnTo>
                    <a:pt x="7544" y="4244"/>
                  </a:lnTo>
                  <a:lnTo>
                    <a:pt x="7567" y="4557"/>
                  </a:lnTo>
                  <a:lnTo>
                    <a:pt x="7210" y="4267"/>
                  </a:lnTo>
                  <a:lnTo>
                    <a:pt x="6896" y="4289"/>
                  </a:lnTo>
                  <a:lnTo>
                    <a:pt x="6260" y="4333"/>
                  </a:lnTo>
                  <a:lnTo>
                    <a:pt x="5969" y="4355"/>
                  </a:lnTo>
                  <a:lnTo>
                    <a:pt x="5677" y="4692"/>
                  </a:lnTo>
                  <a:lnTo>
                    <a:pt x="5381" y="4712"/>
                  </a:lnTo>
                  <a:lnTo>
                    <a:pt x="5046" y="4735"/>
                  </a:lnTo>
                  <a:lnTo>
                    <a:pt x="4728" y="4441"/>
                  </a:lnTo>
                  <a:lnTo>
                    <a:pt x="4417" y="4780"/>
                  </a:lnTo>
                  <a:lnTo>
                    <a:pt x="4102" y="4804"/>
                  </a:lnTo>
                  <a:lnTo>
                    <a:pt x="3786" y="4826"/>
                  </a:lnTo>
                  <a:lnTo>
                    <a:pt x="3782" y="4742"/>
                  </a:lnTo>
                  <a:lnTo>
                    <a:pt x="3717" y="4746"/>
                  </a:lnTo>
                  <a:lnTo>
                    <a:pt x="3697" y="4480"/>
                  </a:lnTo>
                  <a:lnTo>
                    <a:pt x="3155" y="4237"/>
                  </a:lnTo>
                  <a:lnTo>
                    <a:pt x="2861" y="4890"/>
                  </a:lnTo>
                  <a:lnTo>
                    <a:pt x="2569" y="4912"/>
                  </a:lnTo>
                  <a:lnTo>
                    <a:pt x="2252" y="5231"/>
                  </a:lnTo>
                  <a:lnTo>
                    <a:pt x="2064" y="5066"/>
                  </a:lnTo>
                  <a:lnTo>
                    <a:pt x="1936" y="4957"/>
                  </a:lnTo>
                  <a:lnTo>
                    <a:pt x="1625" y="4978"/>
                  </a:lnTo>
                  <a:lnTo>
                    <a:pt x="1536" y="4900"/>
                  </a:lnTo>
                  <a:lnTo>
                    <a:pt x="1531" y="4900"/>
                  </a:lnTo>
                  <a:lnTo>
                    <a:pt x="1468" y="4843"/>
                  </a:lnTo>
                  <a:lnTo>
                    <a:pt x="1287" y="4685"/>
                  </a:lnTo>
                  <a:lnTo>
                    <a:pt x="950" y="4394"/>
                  </a:lnTo>
                  <a:lnTo>
                    <a:pt x="636" y="4415"/>
                  </a:lnTo>
                  <a:lnTo>
                    <a:pt x="360" y="4751"/>
                  </a:lnTo>
                  <a:lnTo>
                    <a:pt x="274" y="4715"/>
                  </a:lnTo>
                  <a:lnTo>
                    <a:pt x="274" y="4715"/>
                  </a:lnTo>
                  <a:lnTo>
                    <a:pt x="294" y="4988"/>
                  </a:lnTo>
                  <a:lnTo>
                    <a:pt x="0" y="5325"/>
                  </a:lnTo>
                  <a:lnTo>
                    <a:pt x="321" y="5093"/>
                  </a:lnTo>
                  <a:lnTo>
                    <a:pt x="403" y="5023"/>
                  </a:lnTo>
                  <a:lnTo>
                    <a:pt x="825" y="5309"/>
                  </a:lnTo>
                  <a:lnTo>
                    <a:pt x="859" y="5791"/>
                  </a:lnTo>
                  <a:lnTo>
                    <a:pt x="790" y="6006"/>
                  </a:lnTo>
                  <a:lnTo>
                    <a:pt x="1012" y="6185"/>
                  </a:lnTo>
                  <a:lnTo>
                    <a:pt x="1349" y="6478"/>
                  </a:lnTo>
                  <a:lnTo>
                    <a:pt x="2229" y="6416"/>
                  </a:lnTo>
                  <a:lnTo>
                    <a:pt x="2589" y="6390"/>
                  </a:lnTo>
                  <a:lnTo>
                    <a:pt x="2863" y="6370"/>
                  </a:lnTo>
                  <a:lnTo>
                    <a:pt x="2906" y="6368"/>
                  </a:lnTo>
                  <a:lnTo>
                    <a:pt x="2927" y="6682"/>
                  </a:lnTo>
                  <a:lnTo>
                    <a:pt x="2947" y="6957"/>
                  </a:lnTo>
                  <a:lnTo>
                    <a:pt x="2949" y="6999"/>
                  </a:lnTo>
                  <a:lnTo>
                    <a:pt x="3264" y="6974"/>
                  </a:lnTo>
                  <a:lnTo>
                    <a:pt x="3579" y="6952"/>
                  </a:lnTo>
                  <a:lnTo>
                    <a:pt x="4163" y="6596"/>
                  </a:lnTo>
                  <a:lnTo>
                    <a:pt x="4142" y="6280"/>
                  </a:lnTo>
                  <a:lnTo>
                    <a:pt x="4457" y="6259"/>
                  </a:lnTo>
                  <a:lnTo>
                    <a:pt x="4792" y="6550"/>
                  </a:lnTo>
                  <a:lnTo>
                    <a:pt x="5107" y="6528"/>
                  </a:lnTo>
                  <a:lnTo>
                    <a:pt x="5424" y="6505"/>
                  </a:lnTo>
                  <a:lnTo>
                    <a:pt x="5739" y="6483"/>
                  </a:lnTo>
                  <a:lnTo>
                    <a:pt x="6349" y="6440"/>
                  </a:lnTo>
                  <a:lnTo>
                    <a:pt x="6687" y="6734"/>
                  </a:lnTo>
                  <a:lnTo>
                    <a:pt x="6978" y="6987"/>
                  </a:lnTo>
                  <a:lnTo>
                    <a:pt x="7023" y="7027"/>
                  </a:lnTo>
                  <a:lnTo>
                    <a:pt x="7044" y="7318"/>
                  </a:lnTo>
                  <a:lnTo>
                    <a:pt x="7365" y="7614"/>
                  </a:lnTo>
                  <a:lnTo>
                    <a:pt x="7383" y="7633"/>
                  </a:lnTo>
                  <a:lnTo>
                    <a:pt x="7433" y="7671"/>
                  </a:lnTo>
                  <a:lnTo>
                    <a:pt x="7689" y="7863"/>
                  </a:lnTo>
                  <a:lnTo>
                    <a:pt x="7718" y="7885"/>
                  </a:lnTo>
                  <a:lnTo>
                    <a:pt x="8032" y="7862"/>
                  </a:lnTo>
                  <a:lnTo>
                    <a:pt x="8329" y="7842"/>
                  </a:lnTo>
                  <a:lnTo>
                    <a:pt x="8643" y="7819"/>
                  </a:lnTo>
                  <a:lnTo>
                    <a:pt x="9258" y="7776"/>
                  </a:lnTo>
                  <a:lnTo>
                    <a:pt x="9273" y="7776"/>
                  </a:lnTo>
                  <a:lnTo>
                    <a:pt x="9423" y="7912"/>
                  </a:lnTo>
                  <a:lnTo>
                    <a:pt x="9612" y="8086"/>
                  </a:lnTo>
                  <a:lnTo>
                    <a:pt x="9885" y="8066"/>
                  </a:lnTo>
                  <a:lnTo>
                    <a:pt x="9927" y="8063"/>
                  </a:lnTo>
                  <a:lnTo>
                    <a:pt x="9966" y="8079"/>
                  </a:lnTo>
                  <a:lnTo>
                    <a:pt x="10505" y="7878"/>
                  </a:lnTo>
                  <a:lnTo>
                    <a:pt x="10777" y="7859"/>
                  </a:lnTo>
                  <a:lnTo>
                    <a:pt x="11166" y="8274"/>
                  </a:lnTo>
                  <a:lnTo>
                    <a:pt x="11261" y="8266"/>
                  </a:lnTo>
                  <a:lnTo>
                    <a:pt x="11498" y="8250"/>
                  </a:lnTo>
                  <a:lnTo>
                    <a:pt x="11796" y="8229"/>
                  </a:lnTo>
                  <a:lnTo>
                    <a:pt x="12172" y="8476"/>
                  </a:lnTo>
                  <a:lnTo>
                    <a:pt x="12236" y="8197"/>
                  </a:lnTo>
                  <a:lnTo>
                    <a:pt x="12662" y="7996"/>
                  </a:lnTo>
                  <a:lnTo>
                    <a:pt x="13049" y="8058"/>
                  </a:lnTo>
                  <a:lnTo>
                    <a:pt x="13044" y="7970"/>
                  </a:lnTo>
                  <a:lnTo>
                    <a:pt x="13261" y="7492"/>
                  </a:lnTo>
                  <a:lnTo>
                    <a:pt x="13326" y="7488"/>
                  </a:lnTo>
                  <a:lnTo>
                    <a:pt x="13588" y="7469"/>
                  </a:lnTo>
                  <a:lnTo>
                    <a:pt x="14021" y="7439"/>
                  </a:lnTo>
                  <a:lnTo>
                    <a:pt x="14251" y="7423"/>
                  </a:lnTo>
                  <a:lnTo>
                    <a:pt x="14582" y="7399"/>
                  </a:lnTo>
                  <a:lnTo>
                    <a:pt x="14619" y="7397"/>
                  </a:lnTo>
                  <a:lnTo>
                    <a:pt x="14858" y="7380"/>
                  </a:lnTo>
                  <a:lnTo>
                    <a:pt x="15127" y="7276"/>
                  </a:lnTo>
                  <a:lnTo>
                    <a:pt x="15394" y="7168"/>
                  </a:lnTo>
                  <a:lnTo>
                    <a:pt x="15756" y="7232"/>
                  </a:lnTo>
                  <a:lnTo>
                    <a:pt x="16146" y="6881"/>
                  </a:lnTo>
                  <a:lnTo>
                    <a:pt x="16352" y="6384"/>
                  </a:lnTo>
                  <a:lnTo>
                    <a:pt x="16384" y="6383"/>
                  </a:lnTo>
                  <a:lnTo>
                    <a:pt x="16394" y="6362"/>
                  </a:lnTo>
                  <a:lnTo>
                    <a:pt x="16674" y="6344"/>
                  </a:lnTo>
                  <a:lnTo>
                    <a:pt x="16915" y="5712"/>
                  </a:lnTo>
                  <a:lnTo>
                    <a:pt x="16872" y="5106"/>
                  </a:lnTo>
                  <a:lnTo>
                    <a:pt x="16913" y="5102"/>
                  </a:lnTo>
                  <a:lnTo>
                    <a:pt x="16909" y="5060"/>
                  </a:lnTo>
                  <a:lnTo>
                    <a:pt x="17207" y="5041"/>
                  </a:lnTo>
                  <a:lnTo>
                    <a:pt x="17188" y="4768"/>
                  </a:lnTo>
                  <a:lnTo>
                    <a:pt x="17167" y="4470"/>
                  </a:lnTo>
                  <a:lnTo>
                    <a:pt x="16805" y="4179"/>
                  </a:lnTo>
                  <a:lnTo>
                    <a:pt x="16784" y="3864"/>
                  </a:lnTo>
                  <a:lnTo>
                    <a:pt x="16825" y="3863"/>
                  </a:lnTo>
                  <a:lnTo>
                    <a:pt x="16823" y="3820"/>
                  </a:lnTo>
                  <a:lnTo>
                    <a:pt x="17138" y="3798"/>
                  </a:lnTo>
                  <a:lnTo>
                    <a:pt x="17201" y="3794"/>
                  </a:lnTo>
                  <a:lnTo>
                    <a:pt x="17483" y="3625"/>
                  </a:lnTo>
                  <a:lnTo>
                    <a:pt x="17483" y="3625"/>
                  </a:lnTo>
                  <a:lnTo>
                    <a:pt x="17434" y="3777"/>
                  </a:lnTo>
                  <a:lnTo>
                    <a:pt x="17453" y="3777"/>
                  </a:lnTo>
                  <a:lnTo>
                    <a:pt x="17460" y="3899"/>
                  </a:lnTo>
                  <a:lnTo>
                    <a:pt x="17782" y="3962"/>
                  </a:lnTo>
                  <a:lnTo>
                    <a:pt x="17751" y="3797"/>
                  </a:lnTo>
                  <a:lnTo>
                    <a:pt x="17769" y="3775"/>
                  </a:lnTo>
                  <a:lnTo>
                    <a:pt x="17768" y="3754"/>
                  </a:lnTo>
                  <a:lnTo>
                    <a:pt x="18016" y="3448"/>
                  </a:lnTo>
                  <a:lnTo>
                    <a:pt x="17790" y="2886"/>
                  </a:lnTo>
                  <a:lnTo>
                    <a:pt x="17626" y="2512"/>
                  </a:lnTo>
                  <a:lnTo>
                    <a:pt x="17477" y="2294"/>
                  </a:lnTo>
                  <a:lnTo>
                    <a:pt x="17662" y="2204"/>
                  </a:lnTo>
                  <a:lnTo>
                    <a:pt x="17657" y="2197"/>
                  </a:lnTo>
                  <a:lnTo>
                    <a:pt x="17677" y="2195"/>
                  </a:lnTo>
                  <a:lnTo>
                    <a:pt x="17902" y="2086"/>
                  </a:lnTo>
                  <a:lnTo>
                    <a:pt x="17863" y="2015"/>
                  </a:lnTo>
                  <a:lnTo>
                    <a:pt x="17516" y="1657"/>
                  </a:lnTo>
                  <a:lnTo>
                    <a:pt x="17598" y="1379"/>
                  </a:lnTo>
                  <a:lnTo>
                    <a:pt x="17395" y="1117"/>
                  </a:lnTo>
                  <a:lnTo>
                    <a:pt x="17034" y="1143"/>
                  </a:lnTo>
                  <a:lnTo>
                    <a:pt x="16713" y="1081"/>
                  </a:lnTo>
                  <a:lnTo>
                    <a:pt x="16214" y="865"/>
                  </a:lnTo>
                  <a:lnTo>
                    <a:pt x="16116" y="683"/>
                  </a:lnTo>
                  <a:lnTo>
                    <a:pt x="15913" y="506"/>
                  </a:lnTo>
                  <a:lnTo>
                    <a:pt x="15733" y="237"/>
                  </a:lnTo>
                  <a:lnTo>
                    <a:pt x="15722" y="225"/>
                  </a:lnTo>
                  <a:lnTo>
                    <a:pt x="15114" y="268"/>
                  </a:lnTo>
                  <a:lnTo>
                    <a:pt x="14799" y="290"/>
                  </a:lnTo>
                  <a:lnTo>
                    <a:pt x="14706" y="215"/>
                  </a:lnTo>
                  <a:lnTo>
                    <a:pt x="14691" y="215"/>
                  </a:lnTo>
                  <a:lnTo>
                    <a:pt x="1442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9516537" y="1907252"/>
              <a:ext cx="674672" cy="307248"/>
            </a:xfrm>
            <a:custGeom>
              <a:rect b="b" l="l" r="r" t="t"/>
              <a:pathLst>
                <a:path extrusionOk="0" h="11100" w="24374">
                  <a:moveTo>
                    <a:pt x="7347" y="0"/>
                  </a:moveTo>
                  <a:lnTo>
                    <a:pt x="7048" y="19"/>
                  </a:lnTo>
                  <a:lnTo>
                    <a:pt x="7033" y="22"/>
                  </a:lnTo>
                  <a:lnTo>
                    <a:pt x="6597" y="117"/>
                  </a:lnTo>
                  <a:lnTo>
                    <a:pt x="6487" y="299"/>
                  </a:lnTo>
                  <a:lnTo>
                    <a:pt x="6490" y="357"/>
                  </a:lnTo>
                  <a:lnTo>
                    <a:pt x="6173" y="695"/>
                  </a:lnTo>
                  <a:lnTo>
                    <a:pt x="6156" y="698"/>
                  </a:lnTo>
                  <a:lnTo>
                    <a:pt x="5882" y="717"/>
                  </a:lnTo>
                  <a:lnTo>
                    <a:pt x="5861" y="402"/>
                  </a:lnTo>
                  <a:lnTo>
                    <a:pt x="5524" y="127"/>
                  </a:lnTo>
                  <a:lnTo>
                    <a:pt x="5510" y="137"/>
                  </a:lnTo>
                  <a:lnTo>
                    <a:pt x="4914" y="469"/>
                  </a:lnTo>
                  <a:lnTo>
                    <a:pt x="4617" y="806"/>
                  </a:lnTo>
                  <a:lnTo>
                    <a:pt x="4347" y="1141"/>
                  </a:lnTo>
                  <a:lnTo>
                    <a:pt x="3423" y="1816"/>
                  </a:lnTo>
                  <a:lnTo>
                    <a:pt x="3131" y="1838"/>
                  </a:lnTo>
                  <a:lnTo>
                    <a:pt x="2814" y="2176"/>
                  </a:lnTo>
                  <a:lnTo>
                    <a:pt x="2797" y="2177"/>
                  </a:lnTo>
                  <a:lnTo>
                    <a:pt x="2524" y="2196"/>
                  </a:lnTo>
                  <a:lnTo>
                    <a:pt x="1915" y="2556"/>
                  </a:lnTo>
                  <a:lnTo>
                    <a:pt x="1893" y="2557"/>
                  </a:lnTo>
                  <a:lnTo>
                    <a:pt x="1286" y="2600"/>
                  </a:lnTo>
                  <a:lnTo>
                    <a:pt x="968" y="2307"/>
                  </a:lnTo>
                  <a:lnTo>
                    <a:pt x="955" y="2314"/>
                  </a:lnTo>
                  <a:lnTo>
                    <a:pt x="359" y="2667"/>
                  </a:lnTo>
                  <a:lnTo>
                    <a:pt x="338" y="2350"/>
                  </a:lnTo>
                  <a:lnTo>
                    <a:pt x="1" y="2059"/>
                  </a:lnTo>
                  <a:lnTo>
                    <a:pt x="1" y="2075"/>
                  </a:lnTo>
                  <a:lnTo>
                    <a:pt x="44" y="2688"/>
                  </a:lnTo>
                  <a:lnTo>
                    <a:pt x="404" y="3297"/>
                  </a:lnTo>
                  <a:lnTo>
                    <a:pt x="719" y="3274"/>
                  </a:lnTo>
                  <a:lnTo>
                    <a:pt x="762" y="3885"/>
                  </a:lnTo>
                  <a:lnTo>
                    <a:pt x="1099" y="4155"/>
                  </a:lnTo>
                  <a:lnTo>
                    <a:pt x="1418" y="4471"/>
                  </a:lnTo>
                  <a:lnTo>
                    <a:pt x="1462" y="5083"/>
                  </a:lnTo>
                  <a:lnTo>
                    <a:pt x="1483" y="5398"/>
                  </a:lnTo>
                  <a:lnTo>
                    <a:pt x="1839" y="5666"/>
                  </a:lnTo>
                  <a:lnTo>
                    <a:pt x="2178" y="6276"/>
                  </a:lnTo>
                  <a:lnTo>
                    <a:pt x="2558" y="6880"/>
                  </a:lnTo>
                  <a:lnTo>
                    <a:pt x="2876" y="7175"/>
                  </a:lnTo>
                  <a:lnTo>
                    <a:pt x="3167" y="7155"/>
                  </a:lnTo>
                  <a:lnTo>
                    <a:pt x="3198" y="7197"/>
                  </a:lnTo>
                  <a:lnTo>
                    <a:pt x="3404" y="7477"/>
                  </a:lnTo>
                  <a:lnTo>
                    <a:pt x="3695" y="7708"/>
                  </a:lnTo>
                  <a:lnTo>
                    <a:pt x="3994" y="8069"/>
                  </a:lnTo>
                  <a:lnTo>
                    <a:pt x="4200" y="8328"/>
                  </a:lnTo>
                  <a:lnTo>
                    <a:pt x="4501" y="8308"/>
                  </a:lnTo>
                  <a:lnTo>
                    <a:pt x="4515" y="8306"/>
                  </a:lnTo>
                  <a:lnTo>
                    <a:pt x="4778" y="8521"/>
                  </a:lnTo>
                  <a:lnTo>
                    <a:pt x="4875" y="8598"/>
                  </a:lnTo>
                  <a:lnTo>
                    <a:pt x="5487" y="8555"/>
                  </a:lnTo>
                  <a:lnTo>
                    <a:pt x="6115" y="8509"/>
                  </a:lnTo>
                  <a:lnTo>
                    <a:pt x="6409" y="8174"/>
                  </a:lnTo>
                  <a:lnTo>
                    <a:pt x="6386" y="7859"/>
                  </a:lnTo>
                  <a:lnTo>
                    <a:pt x="6477" y="7702"/>
                  </a:lnTo>
                  <a:lnTo>
                    <a:pt x="6656" y="7522"/>
                  </a:lnTo>
                  <a:lnTo>
                    <a:pt x="7267" y="7479"/>
                  </a:lnTo>
                  <a:lnTo>
                    <a:pt x="7602" y="7456"/>
                  </a:lnTo>
                  <a:lnTo>
                    <a:pt x="7882" y="7436"/>
                  </a:lnTo>
                  <a:lnTo>
                    <a:pt x="7897" y="7434"/>
                  </a:lnTo>
                  <a:lnTo>
                    <a:pt x="8159" y="7650"/>
                  </a:lnTo>
                  <a:lnTo>
                    <a:pt x="8252" y="7725"/>
                  </a:lnTo>
                  <a:lnTo>
                    <a:pt x="8567" y="7703"/>
                  </a:lnTo>
                  <a:lnTo>
                    <a:pt x="9175" y="7660"/>
                  </a:lnTo>
                  <a:lnTo>
                    <a:pt x="9179" y="7660"/>
                  </a:lnTo>
                  <a:lnTo>
                    <a:pt x="9186" y="7672"/>
                  </a:lnTo>
                  <a:lnTo>
                    <a:pt x="9366" y="7941"/>
                  </a:lnTo>
                  <a:lnTo>
                    <a:pt x="9569" y="8118"/>
                  </a:lnTo>
                  <a:lnTo>
                    <a:pt x="9667" y="8300"/>
                  </a:lnTo>
                  <a:lnTo>
                    <a:pt x="10166" y="8516"/>
                  </a:lnTo>
                  <a:lnTo>
                    <a:pt x="10487" y="8578"/>
                  </a:lnTo>
                  <a:lnTo>
                    <a:pt x="10848" y="8552"/>
                  </a:lnTo>
                  <a:lnTo>
                    <a:pt x="11051" y="8814"/>
                  </a:lnTo>
                  <a:lnTo>
                    <a:pt x="10969" y="9092"/>
                  </a:lnTo>
                  <a:lnTo>
                    <a:pt x="11316" y="9450"/>
                  </a:lnTo>
                  <a:lnTo>
                    <a:pt x="11375" y="9512"/>
                  </a:lnTo>
                  <a:lnTo>
                    <a:pt x="11355" y="9521"/>
                  </a:lnTo>
                  <a:lnTo>
                    <a:pt x="11130" y="9630"/>
                  </a:lnTo>
                  <a:lnTo>
                    <a:pt x="11115" y="9639"/>
                  </a:lnTo>
                  <a:lnTo>
                    <a:pt x="10930" y="9729"/>
                  </a:lnTo>
                  <a:lnTo>
                    <a:pt x="11079" y="9947"/>
                  </a:lnTo>
                  <a:lnTo>
                    <a:pt x="11021" y="9810"/>
                  </a:lnTo>
                  <a:lnTo>
                    <a:pt x="11746" y="10262"/>
                  </a:lnTo>
                  <a:lnTo>
                    <a:pt x="11792" y="10301"/>
                  </a:lnTo>
                  <a:lnTo>
                    <a:pt x="11879" y="10299"/>
                  </a:lnTo>
                  <a:lnTo>
                    <a:pt x="12187" y="10548"/>
                  </a:lnTo>
                  <a:lnTo>
                    <a:pt x="12398" y="10531"/>
                  </a:lnTo>
                  <a:lnTo>
                    <a:pt x="12733" y="10807"/>
                  </a:lnTo>
                  <a:lnTo>
                    <a:pt x="13034" y="11083"/>
                  </a:lnTo>
                  <a:lnTo>
                    <a:pt x="13079" y="11099"/>
                  </a:lnTo>
                  <a:lnTo>
                    <a:pt x="13660" y="11059"/>
                  </a:lnTo>
                  <a:lnTo>
                    <a:pt x="13998" y="11033"/>
                  </a:lnTo>
                  <a:lnTo>
                    <a:pt x="14312" y="11012"/>
                  </a:lnTo>
                  <a:lnTo>
                    <a:pt x="14437" y="11003"/>
                  </a:lnTo>
                  <a:lnTo>
                    <a:pt x="15219" y="10673"/>
                  </a:lnTo>
                  <a:lnTo>
                    <a:pt x="15492" y="10653"/>
                  </a:lnTo>
                  <a:lnTo>
                    <a:pt x="15282" y="10393"/>
                  </a:lnTo>
                  <a:lnTo>
                    <a:pt x="15468" y="10298"/>
                  </a:lnTo>
                  <a:lnTo>
                    <a:pt x="15488" y="9997"/>
                  </a:lnTo>
                  <a:lnTo>
                    <a:pt x="15964" y="9903"/>
                  </a:lnTo>
                  <a:lnTo>
                    <a:pt x="16409" y="9932"/>
                  </a:lnTo>
                  <a:lnTo>
                    <a:pt x="16748" y="9909"/>
                  </a:lnTo>
                  <a:lnTo>
                    <a:pt x="17061" y="9886"/>
                  </a:lnTo>
                  <a:lnTo>
                    <a:pt x="17648" y="9529"/>
                  </a:lnTo>
                  <a:lnTo>
                    <a:pt x="17938" y="9191"/>
                  </a:lnTo>
                  <a:lnTo>
                    <a:pt x="18547" y="8831"/>
                  </a:lnTo>
                  <a:lnTo>
                    <a:pt x="18838" y="8495"/>
                  </a:lnTo>
                  <a:lnTo>
                    <a:pt x="19114" y="8159"/>
                  </a:lnTo>
                  <a:lnTo>
                    <a:pt x="19093" y="7867"/>
                  </a:lnTo>
                  <a:lnTo>
                    <a:pt x="19409" y="7529"/>
                  </a:lnTo>
                  <a:lnTo>
                    <a:pt x="19700" y="7508"/>
                  </a:lnTo>
                  <a:lnTo>
                    <a:pt x="20015" y="7486"/>
                  </a:lnTo>
                  <a:lnTo>
                    <a:pt x="20644" y="7441"/>
                  </a:lnTo>
                  <a:lnTo>
                    <a:pt x="20960" y="7420"/>
                  </a:lnTo>
                  <a:lnTo>
                    <a:pt x="21276" y="7397"/>
                  </a:lnTo>
                  <a:lnTo>
                    <a:pt x="21571" y="7377"/>
                  </a:lnTo>
                  <a:lnTo>
                    <a:pt x="21594" y="7692"/>
                  </a:lnTo>
                  <a:lnTo>
                    <a:pt x="21909" y="7667"/>
                  </a:lnTo>
                  <a:lnTo>
                    <a:pt x="21929" y="7686"/>
                  </a:lnTo>
                  <a:lnTo>
                    <a:pt x="22035" y="7677"/>
                  </a:lnTo>
                  <a:lnTo>
                    <a:pt x="22299" y="7908"/>
                  </a:lnTo>
                  <a:lnTo>
                    <a:pt x="22853" y="7601"/>
                  </a:lnTo>
                  <a:lnTo>
                    <a:pt x="22930" y="7631"/>
                  </a:lnTo>
                  <a:lnTo>
                    <a:pt x="22982" y="7601"/>
                  </a:lnTo>
                  <a:lnTo>
                    <a:pt x="23043" y="7565"/>
                  </a:lnTo>
                  <a:lnTo>
                    <a:pt x="23197" y="7732"/>
                  </a:lnTo>
                  <a:lnTo>
                    <a:pt x="23503" y="7850"/>
                  </a:lnTo>
                  <a:lnTo>
                    <a:pt x="23555" y="7968"/>
                  </a:lnTo>
                  <a:lnTo>
                    <a:pt x="23607" y="7526"/>
                  </a:lnTo>
                  <a:lnTo>
                    <a:pt x="23484" y="7325"/>
                  </a:lnTo>
                  <a:lnTo>
                    <a:pt x="23568" y="6959"/>
                  </a:lnTo>
                  <a:lnTo>
                    <a:pt x="23713" y="6674"/>
                  </a:lnTo>
                  <a:lnTo>
                    <a:pt x="23987" y="6656"/>
                  </a:lnTo>
                  <a:lnTo>
                    <a:pt x="23877" y="6281"/>
                  </a:lnTo>
                  <a:lnTo>
                    <a:pt x="24050" y="6037"/>
                  </a:lnTo>
                  <a:lnTo>
                    <a:pt x="24374" y="5804"/>
                  </a:lnTo>
                  <a:lnTo>
                    <a:pt x="24306" y="5586"/>
                  </a:lnTo>
                  <a:lnTo>
                    <a:pt x="24161" y="5821"/>
                  </a:lnTo>
                  <a:lnTo>
                    <a:pt x="24026" y="5363"/>
                  </a:lnTo>
                  <a:lnTo>
                    <a:pt x="23936" y="5369"/>
                  </a:lnTo>
                  <a:lnTo>
                    <a:pt x="23708" y="5385"/>
                  </a:lnTo>
                  <a:lnTo>
                    <a:pt x="23414" y="5407"/>
                  </a:lnTo>
                  <a:lnTo>
                    <a:pt x="23274" y="5415"/>
                  </a:lnTo>
                  <a:lnTo>
                    <a:pt x="23123" y="5427"/>
                  </a:lnTo>
                  <a:lnTo>
                    <a:pt x="23100" y="5428"/>
                  </a:lnTo>
                  <a:lnTo>
                    <a:pt x="22764" y="5137"/>
                  </a:lnTo>
                  <a:lnTo>
                    <a:pt x="22425" y="4844"/>
                  </a:lnTo>
                  <a:lnTo>
                    <a:pt x="22090" y="4573"/>
                  </a:lnTo>
                  <a:lnTo>
                    <a:pt x="21817" y="4593"/>
                  </a:lnTo>
                  <a:lnTo>
                    <a:pt x="21794" y="4595"/>
                  </a:lnTo>
                  <a:lnTo>
                    <a:pt x="21417" y="3989"/>
                  </a:lnTo>
                  <a:lnTo>
                    <a:pt x="21139" y="4303"/>
                  </a:lnTo>
                  <a:lnTo>
                    <a:pt x="20972" y="4509"/>
                  </a:lnTo>
                  <a:lnTo>
                    <a:pt x="20891" y="4660"/>
                  </a:lnTo>
                  <a:lnTo>
                    <a:pt x="19966" y="5018"/>
                  </a:lnTo>
                  <a:lnTo>
                    <a:pt x="19967" y="5004"/>
                  </a:lnTo>
                  <a:lnTo>
                    <a:pt x="19924" y="5019"/>
                  </a:lnTo>
                  <a:lnTo>
                    <a:pt x="19906" y="4729"/>
                  </a:lnTo>
                  <a:lnTo>
                    <a:pt x="19860" y="4098"/>
                  </a:lnTo>
                  <a:lnTo>
                    <a:pt x="19565" y="4412"/>
                  </a:lnTo>
                  <a:lnTo>
                    <a:pt x="19274" y="4434"/>
                  </a:lnTo>
                  <a:lnTo>
                    <a:pt x="18953" y="4176"/>
                  </a:lnTo>
                  <a:lnTo>
                    <a:pt x="18370" y="4497"/>
                  </a:lnTo>
                  <a:lnTo>
                    <a:pt x="18395" y="4837"/>
                  </a:lnTo>
                  <a:lnTo>
                    <a:pt x="18101" y="5149"/>
                  </a:lnTo>
                  <a:lnTo>
                    <a:pt x="18097" y="5112"/>
                  </a:lnTo>
                  <a:lnTo>
                    <a:pt x="18059" y="5153"/>
                  </a:lnTo>
                  <a:lnTo>
                    <a:pt x="18015" y="4522"/>
                  </a:lnTo>
                  <a:lnTo>
                    <a:pt x="17708" y="4262"/>
                  </a:lnTo>
                  <a:lnTo>
                    <a:pt x="17426" y="4565"/>
                  </a:lnTo>
                  <a:lnTo>
                    <a:pt x="17130" y="4585"/>
                  </a:lnTo>
                  <a:lnTo>
                    <a:pt x="16838" y="4946"/>
                  </a:lnTo>
                  <a:lnTo>
                    <a:pt x="16816" y="4924"/>
                  </a:lnTo>
                  <a:lnTo>
                    <a:pt x="16797" y="4947"/>
                  </a:lnTo>
                  <a:lnTo>
                    <a:pt x="16459" y="4634"/>
                  </a:lnTo>
                  <a:lnTo>
                    <a:pt x="15871" y="4674"/>
                  </a:lnTo>
                  <a:lnTo>
                    <a:pt x="15829" y="4677"/>
                  </a:lnTo>
                  <a:lnTo>
                    <a:pt x="15511" y="4406"/>
                  </a:lnTo>
                  <a:lnTo>
                    <a:pt x="15157" y="4116"/>
                  </a:lnTo>
                  <a:lnTo>
                    <a:pt x="14837" y="3822"/>
                  </a:lnTo>
                  <a:lnTo>
                    <a:pt x="14207" y="3865"/>
                  </a:lnTo>
                  <a:lnTo>
                    <a:pt x="13557" y="3613"/>
                  </a:lnTo>
                  <a:lnTo>
                    <a:pt x="13217" y="3298"/>
                  </a:lnTo>
                  <a:lnTo>
                    <a:pt x="12555" y="2449"/>
                  </a:lnTo>
                  <a:lnTo>
                    <a:pt x="12295" y="2753"/>
                  </a:lnTo>
                  <a:lnTo>
                    <a:pt x="12273" y="2736"/>
                  </a:lnTo>
                  <a:lnTo>
                    <a:pt x="12253" y="2756"/>
                  </a:lnTo>
                  <a:lnTo>
                    <a:pt x="11916" y="2482"/>
                  </a:lnTo>
                  <a:lnTo>
                    <a:pt x="11283" y="2527"/>
                  </a:lnTo>
                  <a:lnTo>
                    <a:pt x="11130" y="2537"/>
                  </a:lnTo>
                  <a:lnTo>
                    <a:pt x="11014" y="2547"/>
                  </a:lnTo>
                  <a:lnTo>
                    <a:pt x="11351" y="2821"/>
                  </a:lnTo>
                  <a:lnTo>
                    <a:pt x="11303" y="2823"/>
                  </a:lnTo>
                  <a:lnTo>
                    <a:pt x="11035" y="2842"/>
                  </a:lnTo>
                  <a:lnTo>
                    <a:pt x="10761" y="3177"/>
                  </a:lnTo>
                  <a:lnTo>
                    <a:pt x="10782" y="3470"/>
                  </a:lnTo>
                  <a:lnTo>
                    <a:pt x="10735" y="3399"/>
                  </a:lnTo>
                  <a:lnTo>
                    <a:pt x="10740" y="3472"/>
                  </a:lnTo>
                  <a:lnTo>
                    <a:pt x="10740" y="3472"/>
                  </a:lnTo>
                  <a:lnTo>
                    <a:pt x="10382" y="2888"/>
                  </a:lnTo>
                  <a:lnTo>
                    <a:pt x="10045" y="2615"/>
                  </a:lnTo>
                  <a:lnTo>
                    <a:pt x="10042" y="2615"/>
                  </a:lnTo>
                  <a:lnTo>
                    <a:pt x="9458" y="2657"/>
                  </a:lnTo>
                  <a:lnTo>
                    <a:pt x="9416" y="2659"/>
                  </a:lnTo>
                  <a:lnTo>
                    <a:pt x="9710" y="2321"/>
                  </a:lnTo>
                  <a:lnTo>
                    <a:pt x="10002" y="1985"/>
                  </a:lnTo>
                  <a:lnTo>
                    <a:pt x="9664" y="1692"/>
                  </a:lnTo>
                  <a:lnTo>
                    <a:pt x="9077" y="1733"/>
                  </a:lnTo>
                  <a:lnTo>
                    <a:pt x="9035" y="1737"/>
                  </a:lnTo>
                  <a:lnTo>
                    <a:pt x="8401" y="1465"/>
                  </a:lnTo>
                  <a:lnTo>
                    <a:pt x="8087" y="1487"/>
                  </a:lnTo>
                  <a:lnTo>
                    <a:pt x="7749" y="1193"/>
                  </a:lnTo>
                  <a:lnTo>
                    <a:pt x="7434" y="1218"/>
                  </a:lnTo>
                  <a:lnTo>
                    <a:pt x="7415" y="924"/>
                  </a:lnTo>
                  <a:lnTo>
                    <a:pt x="7390" y="609"/>
                  </a:lnTo>
                  <a:lnTo>
                    <a:pt x="73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9782237" y="2111420"/>
              <a:ext cx="421013" cy="284384"/>
            </a:xfrm>
            <a:custGeom>
              <a:rect b="b" l="l" r="r" t="t"/>
              <a:pathLst>
                <a:path extrusionOk="0" h="10274" w="15210">
                  <a:moveTo>
                    <a:pt x="11972" y="1"/>
                  </a:moveTo>
                  <a:lnTo>
                    <a:pt x="11677" y="21"/>
                  </a:lnTo>
                  <a:lnTo>
                    <a:pt x="11361" y="44"/>
                  </a:lnTo>
                  <a:lnTo>
                    <a:pt x="11045" y="65"/>
                  </a:lnTo>
                  <a:lnTo>
                    <a:pt x="10416" y="110"/>
                  </a:lnTo>
                  <a:lnTo>
                    <a:pt x="10101" y="132"/>
                  </a:lnTo>
                  <a:lnTo>
                    <a:pt x="9810" y="153"/>
                  </a:lnTo>
                  <a:lnTo>
                    <a:pt x="9494" y="491"/>
                  </a:lnTo>
                  <a:lnTo>
                    <a:pt x="9515" y="783"/>
                  </a:lnTo>
                  <a:lnTo>
                    <a:pt x="9239" y="1119"/>
                  </a:lnTo>
                  <a:lnTo>
                    <a:pt x="8948" y="1455"/>
                  </a:lnTo>
                  <a:lnTo>
                    <a:pt x="8339" y="1815"/>
                  </a:lnTo>
                  <a:lnTo>
                    <a:pt x="8049" y="2153"/>
                  </a:lnTo>
                  <a:lnTo>
                    <a:pt x="7462" y="2510"/>
                  </a:lnTo>
                  <a:lnTo>
                    <a:pt x="7149" y="2533"/>
                  </a:lnTo>
                  <a:lnTo>
                    <a:pt x="6810" y="2556"/>
                  </a:lnTo>
                  <a:lnTo>
                    <a:pt x="6365" y="2527"/>
                  </a:lnTo>
                  <a:lnTo>
                    <a:pt x="5889" y="2621"/>
                  </a:lnTo>
                  <a:lnTo>
                    <a:pt x="5869" y="2922"/>
                  </a:lnTo>
                  <a:lnTo>
                    <a:pt x="5683" y="3017"/>
                  </a:lnTo>
                  <a:lnTo>
                    <a:pt x="5893" y="3277"/>
                  </a:lnTo>
                  <a:lnTo>
                    <a:pt x="5620" y="3297"/>
                  </a:lnTo>
                  <a:lnTo>
                    <a:pt x="4838" y="3627"/>
                  </a:lnTo>
                  <a:lnTo>
                    <a:pt x="4713" y="3636"/>
                  </a:lnTo>
                  <a:lnTo>
                    <a:pt x="4399" y="3657"/>
                  </a:lnTo>
                  <a:lnTo>
                    <a:pt x="4061" y="3683"/>
                  </a:lnTo>
                  <a:lnTo>
                    <a:pt x="3480" y="3723"/>
                  </a:lnTo>
                  <a:lnTo>
                    <a:pt x="3452" y="3726"/>
                  </a:lnTo>
                  <a:lnTo>
                    <a:pt x="3435" y="3707"/>
                  </a:lnTo>
                  <a:lnTo>
                    <a:pt x="3134" y="3431"/>
                  </a:lnTo>
                  <a:lnTo>
                    <a:pt x="2799" y="3155"/>
                  </a:lnTo>
                  <a:lnTo>
                    <a:pt x="2588" y="3172"/>
                  </a:lnTo>
                  <a:lnTo>
                    <a:pt x="2483" y="3179"/>
                  </a:lnTo>
                  <a:lnTo>
                    <a:pt x="2193" y="2925"/>
                  </a:lnTo>
                  <a:lnTo>
                    <a:pt x="2147" y="2886"/>
                  </a:lnTo>
                  <a:lnTo>
                    <a:pt x="1422" y="2434"/>
                  </a:lnTo>
                  <a:lnTo>
                    <a:pt x="1480" y="2571"/>
                  </a:lnTo>
                  <a:lnTo>
                    <a:pt x="1644" y="2945"/>
                  </a:lnTo>
                  <a:lnTo>
                    <a:pt x="1870" y="3507"/>
                  </a:lnTo>
                  <a:lnTo>
                    <a:pt x="1875" y="3519"/>
                  </a:lnTo>
                  <a:lnTo>
                    <a:pt x="1623" y="3834"/>
                  </a:lnTo>
                  <a:lnTo>
                    <a:pt x="1605" y="3856"/>
                  </a:lnTo>
                  <a:lnTo>
                    <a:pt x="1636" y="4021"/>
                  </a:lnTo>
                  <a:lnTo>
                    <a:pt x="1314" y="3958"/>
                  </a:lnTo>
                  <a:lnTo>
                    <a:pt x="1252" y="3945"/>
                  </a:lnTo>
                  <a:lnTo>
                    <a:pt x="1288" y="3836"/>
                  </a:lnTo>
                  <a:lnTo>
                    <a:pt x="1337" y="3684"/>
                  </a:lnTo>
                  <a:lnTo>
                    <a:pt x="1337" y="3684"/>
                  </a:lnTo>
                  <a:lnTo>
                    <a:pt x="1055" y="3853"/>
                  </a:lnTo>
                  <a:lnTo>
                    <a:pt x="976" y="3900"/>
                  </a:lnTo>
                  <a:lnTo>
                    <a:pt x="679" y="3922"/>
                  </a:lnTo>
                  <a:lnTo>
                    <a:pt x="638" y="3923"/>
                  </a:lnTo>
                  <a:lnTo>
                    <a:pt x="659" y="4238"/>
                  </a:lnTo>
                  <a:lnTo>
                    <a:pt x="1021" y="4529"/>
                  </a:lnTo>
                  <a:lnTo>
                    <a:pt x="1042" y="4827"/>
                  </a:lnTo>
                  <a:lnTo>
                    <a:pt x="1061" y="5100"/>
                  </a:lnTo>
                  <a:lnTo>
                    <a:pt x="1064" y="5141"/>
                  </a:lnTo>
                  <a:lnTo>
                    <a:pt x="767" y="5161"/>
                  </a:lnTo>
                  <a:lnTo>
                    <a:pt x="726" y="5165"/>
                  </a:lnTo>
                  <a:lnTo>
                    <a:pt x="769" y="5771"/>
                  </a:lnTo>
                  <a:lnTo>
                    <a:pt x="528" y="6403"/>
                  </a:lnTo>
                  <a:lnTo>
                    <a:pt x="521" y="6421"/>
                  </a:lnTo>
                  <a:lnTo>
                    <a:pt x="238" y="6442"/>
                  </a:lnTo>
                  <a:lnTo>
                    <a:pt x="206" y="6443"/>
                  </a:lnTo>
                  <a:lnTo>
                    <a:pt x="0" y="6940"/>
                  </a:lnTo>
                  <a:lnTo>
                    <a:pt x="0" y="6940"/>
                  </a:lnTo>
                  <a:lnTo>
                    <a:pt x="48" y="6896"/>
                  </a:lnTo>
                  <a:lnTo>
                    <a:pt x="774" y="7037"/>
                  </a:lnTo>
                  <a:lnTo>
                    <a:pt x="898" y="7283"/>
                  </a:lnTo>
                  <a:lnTo>
                    <a:pt x="1236" y="7594"/>
                  </a:lnTo>
                  <a:lnTo>
                    <a:pt x="1573" y="7871"/>
                  </a:lnTo>
                  <a:lnTo>
                    <a:pt x="1595" y="8184"/>
                  </a:lnTo>
                  <a:lnTo>
                    <a:pt x="1618" y="8518"/>
                  </a:lnTo>
                  <a:lnTo>
                    <a:pt x="1954" y="8792"/>
                  </a:lnTo>
                  <a:lnTo>
                    <a:pt x="2293" y="9084"/>
                  </a:lnTo>
                  <a:lnTo>
                    <a:pt x="2603" y="9356"/>
                  </a:lnTo>
                  <a:lnTo>
                    <a:pt x="2942" y="9649"/>
                  </a:lnTo>
                  <a:lnTo>
                    <a:pt x="3257" y="9626"/>
                  </a:lnTo>
                  <a:lnTo>
                    <a:pt x="3278" y="9940"/>
                  </a:lnTo>
                  <a:lnTo>
                    <a:pt x="3617" y="9917"/>
                  </a:lnTo>
                  <a:lnTo>
                    <a:pt x="3932" y="10212"/>
                  </a:lnTo>
                  <a:lnTo>
                    <a:pt x="4245" y="10189"/>
                  </a:lnTo>
                  <a:lnTo>
                    <a:pt x="4565" y="10167"/>
                  </a:lnTo>
                  <a:lnTo>
                    <a:pt x="4857" y="10146"/>
                  </a:lnTo>
                  <a:lnTo>
                    <a:pt x="5480" y="10274"/>
                  </a:lnTo>
                  <a:lnTo>
                    <a:pt x="5660" y="10177"/>
                  </a:lnTo>
                  <a:lnTo>
                    <a:pt x="5991" y="9796"/>
                  </a:lnTo>
                  <a:lnTo>
                    <a:pt x="6328" y="9410"/>
                  </a:lnTo>
                  <a:lnTo>
                    <a:pt x="6587" y="9205"/>
                  </a:lnTo>
                  <a:lnTo>
                    <a:pt x="7109" y="9167"/>
                  </a:lnTo>
                  <a:lnTo>
                    <a:pt x="7378" y="9061"/>
                  </a:lnTo>
                  <a:lnTo>
                    <a:pt x="7793" y="8695"/>
                  </a:lnTo>
                  <a:lnTo>
                    <a:pt x="8493" y="8455"/>
                  </a:lnTo>
                  <a:lnTo>
                    <a:pt x="8875" y="8787"/>
                  </a:lnTo>
                  <a:lnTo>
                    <a:pt x="8957" y="8698"/>
                  </a:lnTo>
                  <a:lnTo>
                    <a:pt x="9410" y="8580"/>
                  </a:lnTo>
                  <a:lnTo>
                    <a:pt x="9390" y="8309"/>
                  </a:lnTo>
                  <a:lnTo>
                    <a:pt x="9432" y="8305"/>
                  </a:lnTo>
                  <a:lnTo>
                    <a:pt x="9747" y="8284"/>
                  </a:lnTo>
                  <a:lnTo>
                    <a:pt x="10108" y="8256"/>
                  </a:lnTo>
                  <a:lnTo>
                    <a:pt x="10560" y="8393"/>
                  </a:lnTo>
                  <a:lnTo>
                    <a:pt x="10957" y="8461"/>
                  </a:lnTo>
                  <a:lnTo>
                    <a:pt x="11238" y="7837"/>
                  </a:lnTo>
                  <a:lnTo>
                    <a:pt x="11530" y="7501"/>
                  </a:lnTo>
                  <a:lnTo>
                    <a:pt x="11822" y="7163"/>
                  </a:lnTo>
                  <a:lnTo>
                    <a:pt x="12115" y="6850"/>
                  </a:lnTo>
                  <a:lnTo>
                    <a:pt x="12408" y="6489"/>
                  </a:lnTo>
                  <a:lnTo>
                    <a:pt x="12389" y="6216"/>
                  </a:lnTo>
                  <a:lnTo>
                    <a:pt x="12684" y="6196"/>
                  </a:lnTo>
                  <a:lnTo>
                    <a:pt x="12976" y="5839"/>
                  </a:lnTo>
                  <a:lnTo>
                    <a:pt x="13268" y="5503"/>
                  </a:lnTo>
                  <a:lnTo>
                    <a:pt x="13203" y="4577"/>
                  </a:lnTo>
                  <a:lnTo>
                    <a:pt x="13474" y="4240"/>
                  </a:lnTo>
                  <a:lnTo>
                    <a:pt x="13431" y="3634"/>
                  </a:lnTo>
                  <a:lnTo>
                    <a:pt x="13746" y="3296"/>
                  </a:lnTo>
                  <a:lnTo>
                    <a:pt x="14015" y="2953"/>
                  </a:lnTo>
                  <a:lnTo>
                    <a:pt x="14353" y="2930"/>
                  </a:lnTo>
                  <a:lnTo>
                    <a:pt x="14604" y="2598"/>
                  </a:lnTo>
                  <a:lnTo>
                    <a:pt x="14916" y="2281"/>
                  </a:lnTo>
                  <a:lnTo>
                    <a:pt x="15209" y="1945"/>
                  </a:lnTo>
                  <a:lnTo>
                    <a:pt x="15188" y="1630"/>
                  </a:lnTo>
                  <a:lnTo>
                    <a:pt x="14611" y="913"/>
                  </a:lnTo>
                  <a:lnTo>
                    <a:pt x="14707" y="881"/>
                  </a:lnTo>
                  <a:lnTo>
                    <a:pt x="14602" y="781"/>
                  </a:lnTo>
                  <a:lnTo>
                    <a:pt x="14257" y="704"/>
                  </a:lnTo>
                  <a:lnTo>
                    <a:pt x="14106" y="791"/>
                  </a:lnTo>
                  <a:lnTo>
                    <a:pt x="14055" y="821"/>
                  </a:lnTo>
                  <a:lnTo>
                    <a:pt x="14029" y="762"/>
                  </a:lnTo>
                  <a:lnTo>
                    <a:pt x="13956" y="592"/>
                  </a:lnTo>
                  <a:lnTo>
                    <a:pt x="13904" y="474"/>
                  </a:lnTo>
                  <a:lnTo>
                    <a:pt x="13598" y="356"/>
                  </a:lnTo>
                  <a:lnTo>
                    <a:pt x="13481" y="311"/>
                  </a:lnTo>
                  <a:lnTo>
                    <a:pt x="13331" y="255"/>
                  </a:lnTo>
                  <a:lnTo>
                    <a:pt x="13254" y="225"/>
                  </a:lnTo>
                  <a:lnTo>
                    <a:pt x="12700" y="532"/>
                  </a:lnTo>
                  <a:lnTo>
                    <a:pt x="12645" y="562"/>
                  </a:lnTo>
                  <a:lnTo>
                    <a:pt x="12330" y="310"/>
                  </a:lnTo>
                  <a:lnTo>
                    <a:pt x="12310" y="291"/>
                  </a:lnTo>
                  <a:lnTo>
                    <a:pt x="11995" y="316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10079991" y="2084764"/>
              <a:ext cx="622745" cy="468816"/>
            </a:xfrm>
            <a:custGeom>
              <a:rect b="b" l="l" r="r" t="t"/>
              <a:pathLst>
                <a:path extrusionOk="0" h="16937" w="22498">
                  <a:moveTo>
                    <a:pt x="12712" y="1"/>
                  </a:moveTo>
                  <a:lnTo>
                    <a:pt x="11832" y="381"/>
                  </a:lnTo>
                  <a:lnTo>
                    <a:pt x="11732" y="746"/>
                  </a:lnTo>
                  <a:lnTo>
                    <a:pt x="11640" y="965"/>
                  </a:lnTo>
                  <a:lnTo>
                    <a:pt x="11056" y="1050"/>
                  </a:lnTo>
                  <a:lnTo>
                    <a:pt x="10532" y="1086"/>
                  </a:lnTo>
                  <a:lnTo>
                    <a:pt x="10316" y="1059"/>
                  </a:lnTo>
                  <a:lnTo>
                    <a:pt x="9685" y="1672"/>
                  </a:lnTo>
                  <a:lnTo>
                    <a:pt x="9365" y="1905"/>
                  </a:lnTo>
                  <a:lnTo>
                    <a:pt x="8451" y="1549"/>
                  </a:lnTo>
                  <a:lnTo>
                    <a:pt x="8095" y="1575"/>
                  </a:lnTo>
                  <a:lnTo>
                    <a:pt x="7558" y="1715"/>
                  </a:lnTo>
                  <a:lnTo>
                    <a:pt x="7253" y="2159"/>
                  </a:lnTo>
                  <a:lnTo>
                    <a:pt x="6699" y="2092"/>
                  </a:lnTo>
                  <a:lnTo>
                    <a:pt x="6327" y="1909"/>
                  </a:lnTo>
                  <a:lnTo>
                    <a:pt x="5868" y="1732"/>
                  </a:lnTo>
                  <a:lnTo>
                    <a:pt x="5294" y="1641"/>
                  </a:lnTo>
                  <a:lnTo>
                    <a:pt x="4409" y="1705"/>
                  </a:lnTo>
                  <a:lnTo>
                    <a:pt x="3950" y="1844"/>
                  </a:lnTo>
                  <a:lnTo>
                    <a:pt x="3854" y="1876"/>
                  </a:lnTo>
                  <a:lnTo>
                    <a:pt x="4431" y="2593"/>
                  </a:lnTo>
                  <a:lnTo>
                    <a:pt x="4452" y="2908"/>
                  </a:lnTo>
                  <a:lnTo>
                    <a:pt x="4159" y="3244"/>
                  </a:lnTo>
                  <a:lnTo>
                    <a:pt x="3847" y="3561"/>
                  </a:lnTo>
                  <a:lnTo>
                    <a:pt x="3596" y="3893"/>
                  </a:lnTo>
                  <a:lnTo>
                    <a:pt x="3258" y="3916"/>
                  </a:lnTo>
                  <a:lnTo>
                    <a:pt x="2989" y="4259"/>
                  </a:lnTo>
                  <a:lnTo>
                    <a:pt x="2674" y="4597"/>
                  </a:lnTo>
                  <a:lnTo>
                    <a:pt x="2717" y="5203"/>
                  </a:lnTo>
                  <a:lnTo>
                    <a:pt x="2446" y="5540"/>
                  </a:lnTo>
                  <a:lnTo>
                    <a:pt x="2511" y="6466"/>
                  </a:lnTo>
                  <a:lnTo>
                    <a:pt x="2219" y="6802"/>
                  </a:lnTo>
                  <a:lnTo>
                    <a:pt x="1927" y="7159"/>
                  </a:lnTo>
                  <a:lnTo>
                    <a:pt x="1632" y="7179"/>
                  </a:lnTo>
                  <a:lnTo>
                    <a:pt x="1651" y="7452"/>
                  </a:lnTo>
                  <a:lnTo>
                    <a:pt x="1358" y="7813"/>
                  </a:lnTo>
                  <a:lnTo>
                    <a:pt x="1065" y="8126"/>
                  </a:lnTo>
                  <a:lnTo>
                    <a:pt x="773" y="8464"/>
                  </a:lnTo>
                  <a:lnTo>
                    <a:pt x="481" y="8800"/>
                  </a:lnTo>
                  <a:lnTo>
                    <a:pt x="200" y="9424"/>
                  </a:lnTo>
                  <a:lnTo>
                    <a:pt x="250" y="9432"/>
                  </a:lnTo>
                  <a:lnTo>
                    <a:pt x="0" y="10058"/>
                  </a:lnTo>
                  <a:lnTo>
                    <a:pt x="294" y="10038"/>
                  </a:lnTo>
                  <a:lnTo>
                    <a:pt x="609" y="10016"/>
                  </a:lnTo>
                  <a:lnTo>
                    <a:pt x="630" y="10332"/>
                  </a:lnTo>
                  <a:lnTo>
                    <a:pt x="675" y="10960"/>
                  </a:lnTo>
                  <a:lnTo>
                    <a:pt x="698" y="11280"/>
                  </a:lnTo>
                  <a:lnTo>
                    <a:pt x="1033" y="11549"/>
                  </a:lnTo>
                  <a:lnTo>
                    <a:pt x="1078" y="12181"/>
                  </a:lnTo>
                  <a:lnTo>
                    <a:pt x="1331" y="12161"/>
                  </a:lnTo>
                  <a:lnTo>
                    <a:pt x="1646" y="12139"/>
                  </a:lnTo>
                  <a:lnTo>
                    <a:pt x="1708" y="12136"/>
                  </a:lnTo>
                  <a:lnTo>
                    <a:pt x="2068" y="12425"/>
                  </a:lnTo>
                  <a:lnTo>
                    <a:pt x="2363" y="12722"/>
                  </a:lnTo>
                  <a:lnTo>
                    <a:pt x="2384" y="13018"/>
                  </a:lnTo>
                  <a:lnTo>
                    <a:pt x="2133" y="13352"/>
                  </a:lnTo>
                  <a:lnTo>
                    <a:pt x="2156" y="13669"/>
                  </a:lnTo>
                  <a:lnTo>
                    <a:pt x="2176" y="13959"/>
                  </a:lnTo>
                  <a:lnTo>
                    <a:pt x="2449" y="13939"/>
                  </a:lnTo>
                  <a:lnTo>
                    <a:pt x="2913" y="13908"/>
                  </a:lnTo>
                  <a:lnTo>
                    <a:pt x="3013" y="13900"/>
                  </a:lnTo>
                  <a:lnTo>
                    <a:pt x="3133" y="13892"/>
                  </a:lnTo>
                  <a:lnTo>
                    <a:pt x="3393" y="13873"/>
                  </a:lnTo>
                  <a:lnTo>
                    <a:pt x="3733" y="14188"/>
                  </a:lnTo>
                  <a:lnTo>
                    <a:pt x="4337" y="14418"/>
                  </a:lnTo>
                  <a:lnTo>
                    <a:pt x="4595" y="14126"/>
                  </a:lnTo>
                  <a:lnTo>
                    <a:pt x="5199" y="13745"/>
                  </a:lnTo>
                  <a:lnTo>
                    <a:pt x="5221" y="13765"/>
                  </a:lnTo>
                  <a:lnTo>
                    <a:pt x="5260" y="13741"/>
                  </a:lnTo>
                  <a:lnTo>
                    <a:pt x="5622" y="14054"/>
                  </a:lnTo>
                  <a:lnTo>
                    <a:pt x="5306" y="14370"/>
                  </a:lnTo>
                  <a:lnTo>
                    <a:pt x="5327" y="14686"/>
                  </a:lnTo>
                  <a:lnTo>
                    <a:pt x="5665" y="14662"/>
                  </a:lnTo>
                  <a:lnTo>
                    <a:pt x="6005" y="15252"/>
                  </a:lnTo>
                  <a:lnTo>
                    <a:pt x="5897" y="15374"/>
                  </a:lnTo>
                  <a:lnTo>
                    <a:pt x="5955" y="15465"/>
                  </a:lnTo>
                  <a:lnTo>
                    <a:pt x="5963" y="15591"/>
                  </a:lnTo>
                  <a:lnTo>
                    <a:pt x="6077" y="15688"/>
                  </a:lnTo>
                  <a:lnTo>
                    <a:pt x="6185" y="16029"/>
                  </a:lnTo>
                  <a:lnTo>
                    <a:pt x="6208" y="16104"/>
                  </a:lnTo>
                  <a:lnTo>
                    <a:pt x="6266" y="16288"/>
                  </a:lnTo>
                  <a:lnTo>
                    <a:pt x="6349" y="16558"/>
                  </a:lnTo>
                  <a:lnTo>
                    <a:pt x="6719" y="16742"/>
                  </a:lnTo>
                  <a:lnTo>
                    <a:pt x="7266" y="16702"/>
                  </a:lnTo>
                  <a:lnTo>
                    <a:pt x="7936" y="16656"/>
                  </a:lnTo>
                  <a:lnTo>
                    <a:pt x="8378" y="16626"/>
                  </a:lnTo>
                  <a:lnTo>
                    <a:pt x="8856" y="16823"/>
                  </a:lnTo>
                  <a:lnTo>
                    <a:pt x="9529" y="16777"/>
                  </a:lnTo>
                  <a:lnTo>
                    <a:pt x="10076" y="16737"/>
                  </a:lnTo>
                  <a:lnTo>
                    <a:pt x="10411" y="16714"/>
                  </a:lnTo>
                  <a:lnTo>
                    <a:pt x="11085" y="16666"/>
                  </a:lnTo>
                  <a:lnTo>
                    <a:pt x="11417" y="16643"/>
                  </a:lnTo>
                  <a:lnTo>
                    <a:pt x="11987" y="16937"/>
                  </a:lnTo>
                  <a:lnTo>
                    <a:pt x="12652" y="16787"/>
                  </a:lnTo>
                  <a:lnTo>
                    <a:pt x="12842" y="16435"/>
                  </a:lnTo>
                  <a:lnTo>
                    <a:pt x="13520" y="16154"/>
                  </a:lnTo>
                  <a:lnTo>
                    <a:pt x="14245" y="15427"/>
                  </a:lnTo>
                  <a:lnTo>
                    <a:pt x="14655" y="14642"/>
                  </a:lnTo>
                  <a:lnTo>
                    <a:pt x="14962" y="14493"/>
                  </a:lnTo>
                  <a:lnTo>
                    <a:pt x="16156" y="14069"/>
                  </a:lnTo>
                  <a:lnTo>
                    <a:pt x="16534" y="14382"/>
                  </a:lnTo>
                  <a:lnTo>
                    <a:pt x="16873" y="14357"/>
                  </a:lnTo>
                  <a:lnTo>
                    <a:pt x="17438" y="14318"/>
                  </a:lnTo>
                  <a:lnTo>
                    <a:pt x="17769" y="14505"/>
                  </a:lnTo>
                  <a:lnTo>
                    <a:pt x="18433" y="14349"/>
                  </a:lnTo>
                  <a:lnTo>
                    <a:pt x="18706" y="14354"/>
                  </a:lnTo>
                  <a:lnTo>
                    <a:pt x="19010" y="14417"/>
                  </a:lnTo>
                  <a:lnTo>
                    <a:pt x="19348" y="14393"/>
                  </a:lnTo>
                  <a:lnTo>
                    <a:pt x="20613" y="14978"/>
                  </a:lnTo>
                  <a:lnTo>
                    <a:pt x="20614" y="14971"/>
                  </a:lnTo>
                  <a:lnTo>
                    <a:pt x="20646" y="14850"/>
                  </a:lnTo>
                  <a:lnTo>
                    <a:pt x="20624" y="14554"/>
                  </a:lnTo>
                  <a:lnTo>
                    <a:pt x="20873" y="13925"/>
                  </a:lnTo>
                  <a:lnTo>
                    <a:pt x="20557" y="13608"/>
                  </a:lnTo>
                  <a:lnTo>
                    <a:pt x="20513" y="13002"/>
                  </a:lnTo>
                  <a:lnTo>
                    <a:pt x="20490" y="12664"/>
                  </a:lnTo>
                  <a:lnTo>
                    <a:pt x="20762" y="12352"/>
                  </a:lnTo>
                  <a:lnTo>
                    <a:pt x="21056" y="12015"/>
                  </a:lnTo>
                  <a:lnTo>
                    <a:pt x="20741" y="12037"/>
                  </a:lnTo>
                  <a:lnTo>
                    <a:pt x="20447" y="12058"/>
                  </a:lnTo>
                  <a:lnTo>
                    <a:pt x="20426" y="11743"/>
                  </a:lnTo>
                  <a:lnTo>
                    <a:pt x="20675" y="11110"/>
                  </a:lnTo>
                  <a:lnTo>
                    <a:pt x="20653" y="10795"/>
                  </a:lnTo>
                  <a:lnTo>
                    <a:pt x="20945" y="10460"/>
                  </a:lnTo>
                  <a:lnTo>
                    <a:pt x="21305" y="10750"/>
                  </a:lnTo>
                  <a:lnTo>
                    <a:pt x="21351" y="11381"/>
                  </a:lnTo>
                  <a:lnTo>
                    <a:pt x="21642" y="11359"/>
                  </a:lnTo>
                  <a:lnTo>
                    <a:pt x="21935" y="11022"/>
                  </a:lnTo>
                  <a:lnTo>
                    <a:pt x="21912" y="10707"/>
                  </a:lnTo>
                  <a:lnTo>
                    <a:pt x="22226" y="10684"/>
                  </a:lnTo>
                  <a:lnTo>
                    <a:pt x="22498" y="10032"/>
                  </a:lnTo>
                  <a:lnTo>
                    <a:pt x="22410" y="8792"/>
                  </a:lnTo>
                  <a:lnTo>
                    <a:pt x="22211" y="9294"/>
                  </a:lnTo>
                  <a:lnTo>
                    <a:pt x="21755" y="8754"/>
                  </a:lnTo>
                  <a:lnTo>
                    <a:pt x="21669" y="8723"/>
                  </a:lnTo>
                  <a:lnTo>
                    <a:pt x="21516" y="8668"/>
                  </a:lnTo>
                  <a:lnTo>
                    <a:pt x="21296" y="8577"/>
                  </a:lnTo>
                  <a:lnTo>
                    <a:pt x="20721" y="8511"/>
                  </a:lnTo>
                  <a:lnTo>
                    <a:pt x="20686" y="8507"/>
                  </a:lnTo>
                  <a:lnTo>
                    <a:pt x="20617" y="8498"/>
                  </a:lnTo>
                  <a:lnTo>
                    <a:pt x="20390" y="8851"/>
                  </a:lnTo>
                  <a:lnTo>
                    <a:pt x="20188" y="8972"/>
                  </a:lnTo>
                  <a:lnTo>
                    <a:pt x="19967" y="8880"/>
                  </a:lnTo>
                  <a:lnTo>
                    <a:pt x="19597" y="8698"/>
                  </a:lnTo>
                  <a:lnTo>
                    <a:pt x="18978" y="8908"/>
                  </a:lnTo>
                  <a:lnTo>
                    <a:pt x="18605" y="8426"/>
                  </a:lnTo>
                  <a:lnTo>
                    <a:pt x="18562" y="7821"/>
                  </a:lnTo>
                  <a:lnTo>
                    <a:pt x="18517" y="7190"/>
                  </a:lnTo>
                  <a:lnTo>
                    <a:pt x="18496" y="6877"/>
                  </a:lnTo>
                  <a:lnTo>
                    <a:pt x="18159" y="6603"/>
                  </a:lnTo>
                  <a:lnTo>
                    <a:pt x="18136" y="6268"/>
                  </a:lnTo>
                  <a:lnTo>
                    <a:pt x="18116" y="5994"/>
                  </a:lnTo>
                  <a:lnTo>
                    <a:pt x="18431" y="5973"/>
                  </a:lnTo>
                  <a:lnTo>
                    <a:pt x="18387" y="5344"/>
                  </a:lnTo>
                  <a:lnTo>
                    <a:pt x="18365" y="5029"/>
                  </a:lnTo>
                  <a:lnTo>
                    <a:pt x="18005" y="4420"/>
                  </a:lnTo>
                  <a:lnTo>
                    <a:pt x="17984" y="4106"/>
                  </a:lnTo>
                  <a:lnTo>
                    <a:pt x="17355" y="3852"/>
                  </a:lnTo>
                  <a:lnTo>
                    <a:pt x="17017" y="3560"/>
                  </a:lnTo>
                  <a:lnTo>
                    <a:pt x="16681" y="3266"/>
                  </a:lnTo>
                  <a:lnTo>
                    <a:pt x="16635" y="2639"/>
                  </a:lnTo>
                  <a:lnTo>
                    <a:pt x="15985" y="2384"/>
                  </a:lnTo>
                  <a:lnTo>
                    <a:pt x="15218" y="2273"/>
                  </a:lnTo>
                  <a:lnTo>
                    <a:pt x="15287" y="1192"/>
                  </a:lnTo>
                  <a:lnTo>
                    <a:pt x="14297" y="628"/>
                  </a:lnTo>
                  <a:lnTo>
                    <a:pt x="13962" y="336"/>
                  </a:lnTo>
                  <a:lnTo>
                    <a:pt x="13702" y="283"/>
                  </a:lnTo>
                  <a:lnTo>
                    <a:pt x="13681" y="279"/>
                  </a:lnTo>
                  <a:lnTo>
                    <a:pt x="13275" y="194"/>
                  </a:lnTo>
                  <a:lnTo>
                    <a:pt x="13100" y="135"/>
                  </a:lnTo>
                  <a:lnTo>
                    <a:pt x="12994" y="99"/>
                  </a:lnTo>
                  <a:lnTo>
                    <a:pt x="1271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39"/>
          <p:cNvGrpSpPr/>
          <p:nvPr/>
        </p:nvGrpSpPr>
        <p:grpSpPr>
          <a:xfrm>
            <a:off x="7272137" y="203082"/>
            <a:ext cx="1639846" cy="879892"/>
            <a:chOff x="7185537" y="363907"/>
            <a:chExt cx="1639846" cy="879892"/>
          </a:xfrm>
        </p:grpSpPr>
        <p:sp>
          <p:nvSpPr>
            <p:cNvPr id="1239" name="Google Shape;1239;p39"/>
            <p:cNvSpPr/>
            <p:nvPr/>
          </p:nvSpPr>
          <p:spPr>
            <a:xfrm>
              <a:off x="8037721" y="369250"/>
              <a:ext cx="637" cy="55"/>
            </a:xfrm>
            <a:custGeom>
              <a:rect b="b" l="l" r="r" t="t"/>
              <a:pathLst>
                <a:path extrusionOk="0" h="2" w="23">
                  <a:moveTo>
                    <a:pt x="22" y="0"/>
                  </a:moveTo>
                  <a:lnTo>
                    <a:pt x="1" y="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8257113" y="541253"/>
              <a:ext cx="15999" cy="1163"/>
            </a:xfrm>
            <a:custGeom>
              <a:rect b="b" l="l" r="r" t="t"/>
              <a:pathLst>
                <a:path extrusionOk="0" h="42" w="578">
                  <a:moveTo>
                    <a:pt x="578" y="0"/>
                  </a:moveTo>
                  <a:lnTo>
                    <a:pt x="1" y="4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8095627" y="800753"/>
              <a:ext cx="803" cy="1412"/>
            </a:xfrm>
            <a:custGeom>
              <a:rect b="b" l="l" r="r" t="t"/>
              <a:pathLst>
                <a:path extrusionOk="0" h="51" w="29">
                  <a:moveTo>
                    <a:pt x="28" y="0"/>
                  </a:moveTo>
                  <a:lnTo>
                    <a:pt x="1" y="35"/>
                  </a:lnTo>
                  <a:lnTo>
                    <a:pt x="8" y="51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7786829" y="813209"/>
              <a:ext cx="1965" cy="2657"/>
            </a:xfrm>
            <a:custGeom>
              <a:rect b="b" l="l" r="r" t="t"/>
              <a:pathLst>
                <a:path extrusionOk="0" h="96" w="71">
                  <a:moveTo>
                    <a:pt x="71" y="1"/>
                  </a:moveTo>
                  <a:lnTo>
                    <a:pt x="0" y="87"/>
                  </a:lnTo>
                  <a:lnTo>
                    <a:pt x="12" y="96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8180134" y="787799"/>
              <a:ext cx="3571" cy="581"/>
            </a:xfrm>
            <a:custGeom>
              <a:rect b="b" l="l" r="r" t="t"/>
              <a:pathLst>
                <a:path extrusionOk="0" h="21" w="129">
                  <a:moveTo>
                    <a:pt x="127" y="1"/>
                  </a:moveTo>
                  <a:lnTo>
                    <a:pt x="0" y="11"/>
                  </a:lnTo>
                  <a:lnTo>
                    <a:pt x="128" y="21"/>
                  </a:lnTo>
                  <a:lnTo>
                    <a:pt x="128" y="21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8062577" y="790484"/>
              <a:ext cx="4955" cy="6117"/>
            </a:xfrm>
            <a:custGeom>
              <a:rect b="b" l="l" r="r" t="t"/>
              <a:pathLst>
                <a:path extrusionOk="0" h="221" w="179">
                  <a:moveTo>
                    <a:pt x="1" y="0"/>
                  </a:moveTo>
                  <a:lnTo>
                    <a:pt x="155" y="220"/>
                  </a:lnTo>
                  <a:lnTo>
                    <a:pt x="179" y="1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7836930" y="775924"/>
              <a:ext cx="10546" cy="747"/>
            </a:xfrm>
            <a:custGeom>
              <a:rect b="b" l="l" r="r" t="t"/>
              <a:pathLst>
                <a:path extrusionOk="0" h="27" w="381">
                  <a:moveTo>
                    <a:pt x="0" y="27"/>
                  </a:moveTo>
                  <a:lnTo>
                    <a:pt x="38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>
              <a:off x="8283492" y="669024"/>
              <a:ext cx="17355" cy="8276"/>
            </a:xfrm>
            <a:custGeom>
              <a:rect b="b" l="l" r="r" t="t"/>
              <a:pathLst>
                <a:path extrusionOk="0" h="299" w="627">
                  <a:moveTo>
                    <a:pt x="626" y="1"/>
                  </a:moveTo>
                  <a:lnTo>
                    <a:pt x="585" y="3"/>
                  </a:lnTo>
                  <a:lnTo>
                    <a:pt x="0" y="290"/>
                  </a:lnTo>
                  <a:lnTo>
                    <a:pt x="15" y="298"/>
                  </a:lnTo>
                  <a:lnTo>
                    <a:pt x="6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>
              <a:off x="8343225" y="654963"/>
              <a:ext cx="15778" cy="11072"/>
            </a:xfrm>
            <a:custGeom>
              <a:rect b="b" l="l" r="r" t="t"/>
              <a:pathLst>
                <a:path extrusionOk="0" h="400" w="570">
                  <a:moveTo>
                    <a:pt x="569" y="1"/>
                  </a:moveTo>
                  <a:lnTo>
                    <a:pt x="546" y="3"/>
                  </a:lnTo>
                  <a:lnTo>
                    <a:pt x="1" y="388"/>
                  </a:lnTo>
                  <a:lnTo>
                    <a:pt x="24" y="399"/>
                  </a:lnTo>
                  <a:lnTo>
                    <a:pt x="569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>
              <a:off x="8304169" y="657426"/>
              <a:ext cx="20483" cy="11376"/>
            </a:xfrm>
            <a:custGeom>
              <a:rect b="b" l="l" r="r" t="t"/>
              <a:pathLst>
                <a:path extrusionOk="0" h="411" w="740">
                  <a:moveTo>
                    <a:pt x="740" y="1"/>
                  </a:moveTo>
                  <a:lnTo>
                    <a:pt x="467" y="19"/>
                  </a:lnTo>
                  <a:lnTo>
                    <a:pt x="466" y="21"/>
                  </a:lnTo>
                  <a:lnTo>
                    <a:pt x="740" y="1"/>
                  </a:lnTo>
                  <a:close/>
                  <a:moveTo>
                    <a:pt x="466" y="21"/>
                  </a:moveTo>
                  <a:lnTo>
                    <a:pt x="442" y="22"/>
                  </a:lnTo>
                  <a:lnTo>
                    <a:pt x="136" y="401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176" y="398"/>
                  </a:lnTo>
                  <a:lnTo>
                    <a:pt x="466" y="2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8217475" y="596613"/>
              <a:ext cx="17300" cy="7086"/>
            </a:xfrm>
            <a:custGeom>
              <a:rect b="b" l="l" r="r" t="t"/>
              <a:pathLst>
                <a:path extrusionOk="0" h="256" w="625">
                  <a:moveTo>
                    <a:pt x="44" y="0"/>
                  </a:moveTo>
                  <a:lnTo>
                    <a:pt x="1" y="5"/>
                  </a:lnTo>
                  <a:lnTo>
                    <a:pt x="610" y="255"/>
                  </a:lnTo>
                  <a:lnTo>
                    <a:pt x="624" y="24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8049402" y="366786"/>
              <a:ext cx="24441" cy="18629"/>
            </a:xfrm>
            <a:custGeom>
              <a:rect b="b" l="l" r="r" t="t"/>
              <a:pathLst>
                <a:path extrusionOk="0" h="673" w="883">
                  <a:moveTo>
                    <a:pt x="859" y="0"/>
                  </a:moveTo>
                  <a:lnTo>
                    <a:pt x="818" y="3"/>
                  </a:lnTo>
                  <a:lnTo>
                    <a:pt x="842" y="317"/>
                  </a:lnTo>
                  <a:lnTo>
                    <a:pt x="232" y="655"/>
                  </a:lnTo>
                  <a:lnTo>
                    <a:pt x="0" y="672"/>
                  </a:lnTo>
                  <a:lnTo>
                    <a:pt x="274" y="652"/>
                  </a:lnTo>
                  <a:lnTo>
                    <a:pt x="882" y="315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8209946" y="597194"/>
              <a:ext cx="609" cy="111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7690697" y="565861"/>
              <a:ext cx="554" cy="1190"/>
            </a:xfrm>
            <a:custGeom>
              <a:rect b="b" l="l" r="r" t="t"/>
              <a:pathLst>
                <a:path extrusionOk="0" h="43" w="20">
                  <a:moveTo>
                    <a:pt x="17" y="0"/>
                  </a:moveTo>
                  <a:lnTo>
                    <a:pt x="1" y="31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7688344" y="529821"/>
              <a:ext cx="304" cy="1218"/>
            </a:xfrm>
            <a:custGeom>
              <a:rect b="b" l="l" r="r" t="t"/>
              <a:pathLst>
                <a:path extrusionOk="0" h="44" w="11">
                  <a:moveTo>
                    <a:pt x="1" y="0"/>
                  </a:moveTo>
                  <a:lnTo>
                    <a:pt x="11" y="43"/>
                  </a:lnTo>
                  <a:lnTo>
                    <a:pt x="9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7768367" y="807120"/>
              <a:ext cx="8913" cy="1135"/>
            </a:xfrm>
            <a:custGeom>
              <a:rect b="b" l="l" r="r" t="t"/>
              <a:pathLst>
                <a:path extrusionOk="0" h="41" w="322">
                  <a:moveTo>
                    <a:pt x="320" y="1"/>
                  </a:moveTo>
                  <a:lnTo>
                    <a:pt x="5" y="25"/>
                  </a:lnTo>
                  <a:lnTo>
                    <a:pt x="1" y="41"/>
                  </a:lnTo>
                  <a:lnTo>
                    <a:pt x="322" y="3"/>
                  </a:lnTo>
                  <a:lnTo>
                    <a:pt x="32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7780048" y="728785"/>
              <a:ext cx="498" cy="1246"/>
            </a:xfrm>
            <a:custGeom>
              <a:rect b="b" l="l" r="r" t="t"/>
              <a:pathLst>
                <a:path extrusionOk="0" h="45" w="18">
                  <a:moveTo>
                    <a:pt x="15" y="0"/>
                  </a:moveTo>
                  <a:lnTo>
                    <a:pt x="0" y="45"/>
                  </a:lnTo>
                  <a:lnTo>
                    <a:pt x="0" y="45"/>
                  </a:lnTo>
                  <a:lnTo>
                    <a:pt x="18" y="3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7802247" y="787716"/>
              <a:ext cx="1855" cy="5619"/>
            </a:xfrm>
            <a:custGeom>
              <a:rect b="b" l="l" r="r" t="t"/>
              <a:pathLst>
                <a:path extrusionOk="0" h="203" w="67">
                  <a:moveTo>
                    <a:pt x="66" y="1"/>
                  </a:moveTo>
                  <a:lnTo>
                    <a:pt x="0" y="47"/>
                  </a:lnTo>
                  <a:lnTo>
                    <a:pt x="10" y="20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7768865" y="672290"/>
              <a:ext cx="8692" cy="15252"/>
            </a:xfrm>
            <a:custGeom>
              <a:rect b="b" l="l" r="r" t="t"/>
              <a:pathLst>
                <a:path extrusionOk="0" h="551" w="314">
                  <a:moveTo>
                    <a:pt x="0" y="1"/>
                  </a:moveTo>
                  <a:lnTo>
                    <a:pt x="184" y="216"/>
                  </a:lnTo>
                  <a:lnTo>
                    <a:pt x="314" y="550"/>
                  </a:lnTo>
                  <a:lnTo>
                    <a:pt x="294" y="2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7771495" y="575493"/>
              <a:ext cx="16829" cy="26407"/>
            </a:xfrm>
            <a:custGeom>
              <a:rect b="b" l="l" r="r" t="t"/>
              <a:pathLst>
                <a:path extrusionOk="0" h="954" w="608">
                  <a:moveTo>
                    <a:pt x="607" y="1"/>
                  </a:moveTo>
                  <a:lnTo>
                    <a:pt x="566" y="5"/>
                  </a:lnTo>
                  <a:lnTo>
                    <a:pt x="294" y="638"/>
                  </a:lnTo>
                  <a:lnTo>
                    <a:pt x="0" y="953"/>
                  </a:lnTo>
                  <a:lnTo>
                    <a:pt x="19" y="950"/>
                  </a:lnTo>
                  <a:lnTo>
                    <a:pt x="337" y="63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8101579" y="775343"/>
              <a:ext cx="9273" cy="9024"/>
            </a:xfrm>
            <a:custGeom>
              <a:rect b="b" l="l" r="r" t="t"/>
              <a:pathLst>
                <a:path extrusionOk="0" h="326" w="335">
                  <a:moveTo>
                    <a:pt x="334" y="0"/>
                  </a:moveTo>
                  <a:lnTo>
                    <a:pt x="292" y="3"/>
                  </a:lnTo>
                  <a:lnTo>
                    <a:pt x="0" y="321"/>
                  </a:lnTo>
                  <a:lnTo>
                    <a:pt x="0" y="325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8258247" y="679072"/>
              <a:ext cx="1882" cy="16912"/>
            </a:xfrm>
            <a:custGeom>
              <a:rect b="b" l="l" r="r" t="t"/>
              <a:pathLst>
                <a:path extrusionOk="0" h="611" w="68">
                  <a:moveTo>
                    <a:pt x="25" y="0"/>
                  </a:moveTo>
                  <a:lnTo>
                    <a:pt x="42" y="274"/>
                  </a:lnTo>
                  <a:lnTo>
                    <a:pt x="42" y="274"/>
                  </a:lnTo>
                  <a:lnTo>
                    <a:pt x="0" y="259"/>
                  </a:lnTo>
                  <a:lnTo>
                    <a:pt x="0" y="278"/>
                  </a:lnTo>
                  <a:lnTo>
                    <a:pt x="26" y="610"/>
                  </a:lnTo>
                  <a:lnTo>
                    <a:pt x="68" y="607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8144870" y="772077"/>
              <a:ext cx="11626" cy="9051"/>
            </a:xfrm>
            <a:custGeom>
              <a:rect b="b" l="l" r="r" t="t"/>
              <a:pathLst>
                <a:path extrusionOk="0" h="327" w="420">
                  <a:moveTo>
                    <a:pt x="419" y="0"/>
                  </a:moveTo>
                  <a:lnTo>
                    <a:pt x="261" y="13"/>
                  </a:lnTo>
                  <a:lnTo>
                    <a:pt x="1" y="320"/>
                  </a:lnTo>
                  <a:lnTo>
                    <a:pt x="34" y="327"/>
                  </a:lnTo>
                  <a:lnTo>
                    <a:pt x="309" y="10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8257749" y="670989"/>
              <a:ext cx="16220" cy="15667"/>
            </a:xfrm>
            <a:custGeom>
              <a:rect b="b" l="l" r="r" t="t"/>
              <a:pathLst>
                <a:path extrusionOk="0" h="566" w="586">
                  <a:moveTo>
                    <a:pt x="571" y="0"/>
                  </a:moveTo>
                  <a:lnTo>
                    <a:pt x="1" y="294"/>
                  </a:lnTo>
                  <a:lnTo>
                    <a:pt x="60" y="566"/>
                  </a:lnTo>
                  <a:lnTo>
                    <a:pt x="43" y="292"/>
                  </a:lnTo>
                  <a:lnTo>
                    <a:pt x="585" y="10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8111322" y="774817"/>
              <a:ext cx="6616" cy="554"/>
            </a:xfrm>
            <a:custGeom>
              <a:rect b="b" l="l" r="r" t="t"/>
              <a:pathLst>
                <a:path extrusionOk="0" h="20" w="239">
                  <a:moveTo>
                    <a:pt x="1" y="19"/>
                  </a:moveTo>
                  <a:lnTo>
                    <a:pt x="238" y="1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7803437" y="564477"/>
              <a:ext cx="17743" cy="10020"/>
            </a:xfrm>
            <a:custGeom>
              <a:rect b="b" l="l" r="r" t="t"/>
              <a:pathLst>
                <a:path extrusionOk="0" h="362" w="641">
                  <a:moveTo>
                    <a:pt x="626" y="0"/>
                  </a:moveTo>
                  <a:lnTo>
                    <a:pt x="0" y="361"/>
                  </a:lnTo>
                  <a:lnTo>
                    <a:pt x="40" y="358"/>
                  </a:lnTo>
                  <a:lnTo>
                    <a:pt x="641" y="13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9"/>
            <p:cNvSpPr/>
            <p:nvPr/>
          </p:nvSpPr>
          <p:spPr>
            <a:xfrm>
              <a:off x="8019646" y="780325"/>
              <a:ext cx="21092" cy="9688"/>
            </a:xfrm>
            <a:custGeom>
              <a:rect b="b" l="l" r="r" t="t"/>
              <a:pathLst>
                <a:path extrusionOk="0" h="350" w="762">
                  <a:moveTo>
                    <a:pt x="762" y="0"/>
                  </a:moveTo>
                  <a:lnTo>
                    <a:pt x="502" y="17"/>
                  </a:lnTo>
                  <a:lnTo>
                    <a:pt x="502" y="18"/>
                  </a:lnTo>
                  <a:lnTo>
                    <a:pt x="502" y="18"/>
                  </a:lnTo>
                  <a:lnTo>
                    <a:pt x="762" y="0"/>
                  </a:lnTo>
                  <a:close/>
                  <a:moveTo>
                    <a:pt x="502" y="18"/>
                  </a:moveTo>
                  <a:lnTo>
                    <a:pt x="485" y="19"/>
                  </a:lnTo>
                  <a:lnTo>
                    <a:pt x="167" y="338"/>
                  </a:lnTo>
                  <a:lnTo>
                    <a:pt x="167" y="338"/>
                  </a:lnTo>
                  <a:lnTo>
                    <a:pt x="209" y="335"/>
                  </a:lnTo>
                  <a:lnTo>
                    <a:pt x="502" y="18"/>
                  </a:lnTo>
                  <a:close/>
                  <a:moveTo>
                    <a:pt x="167" y="338"/>
                  </a:moveTo>
                  <a:lnTo>
                    <a:pt x="0" y="350"/>
                  </a:lnTo>
                  <a:lnTo>
                    <a:pt x="166" y="340"/>
                  </a:lnTo>
                  <a:lnTo>
                    <a:pt x="167" y="33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9"/>
            <p:cNvSpPr/>
            <p:nvPr/>
          </p:nvSpPr>
          <p:spPr>
            <a:xfrm>
              <a:off x="7851517" y="766568"/>
              <a:ext cx="28012" cy="9079"/>
            </a:xfrm>
            <a:custGeom>
              <a:rect b="b" l="l" r="r" t="t"/>
              <a:pathLst>
                <a:path extrusionOk="0" h="328" w="1012">
                  <a:moveTo>
                    <a:pt x="1012" y="1"/>
                  </a:moveTo>
                  <a:lnTo>
                    <a:pt x="970" y="4"/>
                  </a:lnTo>
                  <a:lnTo>
                    <a:pt x="0" y="327"/>
                  </a:lnTo>
                  <a:lnTo>
                    <a:pt x="43" y="326"/>
                  </a:lnTo>
                  <a:lnTo>
                    <a:pt x="101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9"/>
            <p:cNvSpPr/>
            <p:nvPr/>
          </p:nvSpPr>
          <p:spPr>
            <a:xfrm>
              <a:off x="7829429" y="563342"/>
              <a:ext cx="6726" cy="9190"/>
            </a:xfrm>
            <a:custGeom>
              <a:rect b="b" l="l" r="r" t="t"/>
              <a:pathLst>
                <a:path extrusionOk="0" h="332" w="243">
                  <a:moveTo>
                    <a:pt x="243" y="1"/>
                  </a:moveTo>
                  <a:lnTo>
                    <a:pt x="1" y="19"/>
                  </a:lnTo>
                  <a:lnTo>
                    <a:pt x="22" y="309"/>
                  </a:lnTo>
                  <a:lnTo>
                    <a:pt x="47" y="332"/>
                  </a:lnTo>
                  <a:lnTo>
                    <a:pt x="25" y="1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9"/>
            <p:cNvSpPr/>
            <p:nvPr/>
          </p:nvSpPr>
          <p:spPr>
            <a:xfrm>
              <a:off x="8257749" y="679100"/>
              <a:ext cx="1661" cy="7557"/>
            </a:xfrm>
            <a:custGeom>
              <a:rect b="b" l="l" r="r" t="t"/>
              <a:pathLst>
                <a:path extrusionOk="0" h="273" w="60">
                  <a:moveTo>
                    <a:pt x="1" y="1"/>
                  </a:moveTo>
                  <a:lnTo>
                    <a:pt x="18" y="258"/>
                  </a:lnTo>
                  <a:lnTo>
                    <a:pt x="60" y="27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9"/>
            <p:cNvSpPr/>
            <p:nvPr/>
          </p:nvSpPr>
          <p:spPr>
            <a:xfrm>
              <a:off x="7739497" y="363907"/>
              <a:ext cx="544742" cy="451738"/>
            </a:xfrm>
            <a:custGeom>
              <a:rect b="b" l="l" r="r" t="t"/>
              <a:pathLst>
                <a:path extrusionOk="0" h="16320" w="19680">
                  <a:moveTo>
                    <a:pt x="8969" y="1"/>
                  </a:moveTo>
                  <a:lnTo>
                    <a:pt x="8653" y="24"/>
                  </a:lnTo>
                  <a:lnTo>
                    <a:pt x="8645" y="24"/>
                  </a:lnTo>
                  <a:lnTo>
                    <a:pt x="8320" y="47"/>
                  </a:lnTo>
                  <a:lnTo>
                    <a:pt x="7714" y="412"/>
                  </a:lnTo>
                  <a:lnTo>
                    <a:pt x="7164" y="766"/>
                  </a:lnTo>
                  <a:lnTo>
                    <a:pt x="7501" y="1037"/>
                  </a:lnTo>
                  <a:lnTo>
                    <a:pt x="7779" y="1333"/>
                  </a:lnTo>
                  <a:lnTo>
                    <a:pt x="7545" y="1666"/>
                  </a:lnTo>
                  <a:lnTo>
                    <a:pt x="6937" y="2007"/>
                  </a:lnTo>
                  <a:lnTo>
                    <a:pt x="6922" y="1995"/>
                  </a:lnTo>
                  <a:lnTo>
                    <a:pt x="6600" y="1733"/>
                  </a:lnTo>
                  <a:lnTo>
                    <a:pt x="6581" y="1755"/>
                  </a:lnTo>
                  <a:lnTo>
                    <a:pt x="6329" y="2050"/>
                  </a:lnTo>
                  <a:lnTo>
                    <a:pt x="6289" y="2053"/>
                  </a:lnTo>
                  <a:lnTo>
                    <a:pt x="6283" y="2053"/>
                  </a:lnTo>
                  <a:lnTo>
                    <a:pt x="6016" y="2073"/>
                  </a:lnTo>
                  <a:lnTo>
                    <a:pt x="5816" y="2086"/>
                  </a:lnTo>
                  <a:lnTo>
                    <a:pt x="5699" y="2094"/>
                  </a:lnTo>
                  <a:lnTo>
                    <a:pt x="5154" y="3375"/>
                  </a:lnTo>
                  <a:lnTo>
                    <a:pt x="6437" y="3584"/>
                  </a:lnTo>
                  <a:lnTo>
                    <a:pt x="5852" y="4256"/>
                  </a:lnTo>
                  <a:lnTo>
                    <a:pt x="5807" y="4260"/>
                  </a:lnTo>
                  <a:lnTo>
                    <a:pt x="4903" y="4325"/>
                  </a:lnTo>
                  <a:lnTo>
                    <a:pt x="4925" y="4640"/>
                  </a:lnTo>
                  <a:lnTo>
                    <a:pt x="3710" y="5040"/>
                  </a:lnTo>
                  <a:lnTo>
                    <a:pt x="3735" y="5355"/>
                  </a:lnTo>
                  <a:lnTo>
                    <a:pt x="3795" y="6217"/>
                  </a:lnTo>
                  <a:lnTo>
                    <a:pt x="3818" y="6550"/>
                  </a:lnTo>
                  <a:lnTo>
                    <a:pt x="3548" y="7203"/>
                  </a:lnTo>
                  <a:lnTo>
                    <a:pt x="3506" y="7206"/>
                  </a:lnTo>
                  <a:lnTo>
                    <a:pt x="3492" y="7206"/>
                  </a:lnTo>
                  <a:lnTo>
                    <a:pt x="3274" y="7223"/>
                  </a:lnTo>
                  <a:lnTo>
                    <a:pt x="3296" y="7537"/>
                  </a:lnTo>
                  <a:lnTo>
                    <a:pt x="3271" y="7514"/>
                  </a:lnTo>
                  <a:lnTo>
                    <a:pt x="2979" y="7242"/>
                  </a:lnTo>
                  <a:lnTo>
                    <a:pt x="2951" y="7259"/>
                  </a:lnTo>
                  <a:lnTo>
                    <a:pt x="2350" y="7604"/>
                  </a:lnTo>
                  <a:lnTo>
                    <a:pt x="2310" y="7607"/>
                  </a:lnTo>
                  <a:lnTo>
                    <a:pt x="2055" y="7626"/>
                  </a:lnTo>
                  <a:lnTo>
                    <a:pt x="1763" y="7645"/>
                  </a:lnTo>
                  <a:lnTo>
                    <a:pt x="1493" y="8278"/>
                  </a:lnTo>
                  <a:lnTo>
                    <a:pt x="1175" y="8594"/>
                  </a:lnTo>
                  <a:lnTo>
                    <a:pt x="1156" y="8597"/>
                  </a:lnTo>
                  <a:lnTo>
                    <a:pt x="545" y="8640"/>
                  </a:lnTo>
                  <a:lnTo>
                    <a:pt x="523" y="8347"/>
                  </a:lnTo>
                  <a:lnTo>
                    <a:pt x="506" y="8348"/>
                  </a:lnTo>
                  <a:lnTo>
                    <a:pt x="1" y="8384"/>
                  </a:lnTo>
                  <a:lnTo>
                    <a:pt x="38" y="8908"/>
                  </a:lnTo>
                  <a:lnTo>
                    <a:pt x="173" y="9363"/>
                  </a:lnTo>
                  <a:lnTo>
                    <a:pt x="419" y="9561"/>
                  </a:lnTo>
                  <a:lnTo>
                    <a:pt x="483" y="10464"/>
                  </a:lnTo>
                  <a:lnTo>
                    <a:pt x="671" y="10678"/>
                  </a:lnTo>
                  <a:lnTo>
                    <a:pt x="1061" y="11142"/>
                  </a:lnTo>
                  <a:lnTo>
                    <a:pt x="1355" y="11412"/>
                  </a:lnTo>
                  <a:lnTo>
                    <a:pt x="1375" y="11691"/>
                  </a:lnTo>
                  <a:lnTo>
                    <a:pt x="1477" y="11952"/>
                  </a:lnTo>
                  <a:lnTo>
                    <a:pt x="1549" y="12962"/>
                  </a:lnTo>
                  <a:lnTo>
                    <a:pt x="1480" y="13182"/>
                  </a:lnTo>
                  <a:lnTo>
                    <a:pt x="1483" y="13218"/>
                  </a:lnTo>
                  <a:lnTo>
                    <a:pt x="1465" y="13227"/>
                  </a:lnTo>
                  <a:lnTo>
                    <a:pt x="1375" y="13523"/>
                  </a:lnTo>
                  <a:lnTo>
                    <a:pt x="277" y="14384"/>
                  </a:lnTo>
                  <a:lnTo>
                    <a:pt x="552" y="14739"/>
                  </a:lnTo>
                  <a:lnTo>
                    <a:pt x="1109" y="14825"/>
                  </a:lnTo>
                  <a:lnTo>
                    <a:pt x="966" y="15790"/>
                  </a:lnTo>
                  <a:lnTo>
                    <a:pt x="982" y="15998"/>
                  </a:lnTo>
                  <a:lnTo>
                    <a:pt x="1037" y="16054"/>
                  </a:lnTo>
                  <a:lnTo>
                    <a:pt x="1044" y="16053"/>
                  </a:lnTo>
                  <a:lnTo>
                    <a:pt x="1048" y="16037"/>
                  </a:lnTo>
                  <a:lnTo>
                    <a:pt x="1363" y="16013"/>
                  </a:lnTo>
                  <a:lnTo>
                    <a:pt x="1365" y="16015"/>
                  </a:lnTo>
                  <a:lnTo>
                    <a:pt x="1406" y="16011"/>
                  </a:lnTo>
                  <a:lnTo>
                    <a:pt x="1710" y="16319"/>
                  </a:lnTo>
                  <a:lnTo>
                    <a:pt x="1781" y="16233"/>
                  </a:lnTo>
                  <a:lnTo>
                    <a:pt x="1930" y="15992"/>
                  </a:lnTo>
                  <a:lnTo>
                    <a:pt x="2245" y="15636"/>
                  </a:lnTo>
                  <a:lnTo>
                    <a:pt x="2277" y="15513"/>
                  </a:lnTo>
                  <a:lnTo>
                    <a:pt x="2267" y="15358"/>
                  </a:lnTo>
                  <a:lnTo>
                    <a:pt x="2333" y="15312"/>
                  </a:lnTo>
                  <a:lnTo>
                    <a:pt x="2346" y="15270"/>
                  </a:lnTo>
                  <a:lnTo>
                    <a:pt x="2886" y="14890"/>
                  </a:lnTo>
                  <a:lnTo>
                    <a:pt x="3520" y="14912"/>
                  </a:lnTo>
                  <a:lnTo>
                    <a:pt x="3900" y="14886"/>
                  </a:lnTo>
                  <a:lnTo>
                    <a:pt x="4047" y="14874"/>
                  </a:lnTo>
                  <a:lnTo>
                    <a:pt x="5017" y="14551"/>
                  </a:lnTo>
                  <a:lnTo>
                    <a:pt x="5059" y="14548"/>
                  </a:lnTo>
                  <a:lnTo>
                    <a:pt x="5938" y="14484"/>
                  </a:lnTo>
                  <a:lnTo>
                    <a:pt x="6905" y="14673"/>
                  </a:lnTo>
                  <a:lnTo>
                    <a:pt x="7537" y="14985"/>
                  </a:lnTo>
                  <a:lnTo>
                    <a:pt x="8759" y="15192"/>
                  </a:lnTo>
                  <a:lnTo>
                    <a:pt x="9091" y="15169"/>
                  </a:lnTo>
                  <a:lnTo>
                    <a:pt x="9408" y="15444"/>
                  </a:lnTo>
                  <a:lnTo>
                    <a:pt x="10121" y="15394"/>
                  </a:lnTo>
                  <a:lnTo>
                    <a:pt x="10287" y="15384"/>
                  </a:lnTo>
                  <a:lnTo>
                    <a:pt x="10606" y="15063"/>
                  </a:lnTo>
                  <a:lnTo>
                    <a:pt x="10883" y="15044"/>
                  </a:lnTo>
                  <a:lnTo>
                    <a:pt x="11277" y="15015"/>
                  </a:lnTo>
                  <a:lnTo>
                    <a:pt x="11589" y="15292"/>
                  </a:lnTo>
                  <a:lnTo>
                    <a:pt x="11673" y="15411"/>
                  </a:lnTo>
                  <a:lnTo>
                    <a:pt x="11851" y="15577"/>
                  </a:lnTo>
                  <a:lnTo>
                    <a:pt x="12113" y="14938"/>
                  </a:lnTo>
                  <a:lnTo>
                    <a:pt x="12460" y="15038"/>
                  </a:lnTo>
                  <a:lnTo>
                    <a:pt x="12867" y="15817"/>
                  </a:lnTo>
                  <a:lnTo>
                    <a:pt x="12894" y="15782"/>
                  </a:lnTo>
                  <a:lnTo>
                    <a:pt x="12981" y="15551"/>
                  </a:lnTo>
                  <a:lnTo>
                    <a:pt x="13063" y="15205"/>
                  </a:lnTo>
                  <a:lnTo>
                    <a:pt x="13081" y="15189"/>
                  </a:lnTo>
                  <a:lnTo>
                    <a:pt x="13081" y="15185"/>
                  </a:lnTo>
                  <a:lnTo>
                    <a:pt x="13373" y="14867"/>
                  </a:lnTo>
                  <a:lnTo>
                    <a:pt x="13415" y="14864"/>
                  </a:lnTo>
                  <a:lnTo>
                    <a:pt x="13434" y="14864"/>
                  </a:lnTo>
                  <a:lnTo>
                    <a:pt x="13671" y="14846"/>
                  </a:lnTo>
                  <a:lnTo>
                    <a:pt x="13689" y="14846"/>
                  </a:lnTo>
                  <a:lnTo>
                    <a:pt x="14646" y="15066"/>
                  </a:lnTo>
                  <a:lnTo>
                    <a:pt x="14906" y="14759"/>
                  </a:lnTo>
                  <a:lnTo>
                    <a:pt x="15064" y="14746"/>
                  </a:lnTo>
                  <a:lnTo>
                    <a:pt x="15244" y="14733"/>
                  </a:lnTo>
                  <a:lnTo>
                    <a:pt x="15919" y="15325"/>
                  </a:lnTo>
                  <a:lnTo>
                    <a:pt x="16046" y="15315"/>
                  </a:lnTo>
                  <a:lnTo>
                    <a:pt x="15998" y="14661"/>
                  </a:lnTo>
                  <a:lnTo>
                    <a:pt x="16112" y="14421"/>
                  </a:lnTo>
                  <a:lnTo>
                    <a:pt x="15703" y="13775"/>
                  </a:lnTo>
                  <a:lnTo>
                    <a:pt x="15885" y="13065"/>
                  </a:lnTo>
                  <a:lnTo>
                    <a:pt x="15846" y="12500"/>
                  </a:lnTo>
                  <a:lnTo>
                    <a:pt x="16299" y="12002"/>
                  </a:lnTo>
                  <a:lnTo>
                    <a:pt x="16631" y="11979"/>
                  </a:lnTo>
                  <a:lnTo>
                    <a:pt x="17201" y="11939"/>
                  </a:lnTo>
                  <a:lnTo>
                    <a:pt x="17571" y="12081"/>
                  </a:lnTo>
                  <a:lnTo>
                    <a:pt x="17862" y="12060"/>
                  </a:lnTo>
                  <a:lnTo>
                    <a:pt x="18158" y="12038"/>
                  </a:lnTo>
                  <a:lnTo>
                    <a:pt x="18767" y="11996"/>
                  </a:lnTo>
                  <a:lnTo>
                    <a:pt x="18741" y="11664"/>
                  </a:lnTo>
                  <a:lnTo>
                    <a:pt x="18741" y="11645"/>
                  </a:lnTo>
                  <a:lnTo>
                    <a:pt x="18115" y="11432"/>
                  </a:lnTo>
                  <a:lnTo>
                    <a:pt x="17803" y="11198"/>
                  </a:lnTo>
                  <a:lnTo>
                    <a:pt x="17777" y="10842"/>
                  </a:lnTo>
                  <a:lnTo>
                    <a:pt x="17443" y="10275"/>
                  </a:lnTo>
                  <a:lnTo>
                    <a:pt x="17083" y="9649"/>
                  </a:lnTo>
                  <a:lnTo>
                    <a:pt x="17060" y="9333"/>
                  </a:lnTo>
                  <a:lnTo>
                    <a:pt x="17017" y="8722"/>
                  </a:lnTo>
                  <a:lnTo>
                    <a:pt x="16997" y="8432"/>
                  </a:lnTo>
                  <a:lnTo>
                    <a:pt x="17017" y="8429"/>
                  </a:lnTo>
                  <a:lnTo>
                    <a:pt x="17269" y="8412"/>
                  </a:lnTo>
                  <a:lnTo>
                    <a:pt x="17312" y="8407"/>
                  </a:lnTo>
                  <a:lnTo>
                    <a:pt x="17892" y="8648"/>
                  </a:lnTo>
                  <a:lnTo>
                    <a:pt x="17919" y="8658"/>
                  </a:lnTo>
                  <a:lnTo>
                    <a:pt x="18233" y="8343"/>
                  </a:lnTo>
                  <a:lnTo>
                    <a:pt x="18799" y="7987"/>
                  </a:lnTo>
                  <a:lnTo>
                    <a:pt x="19091" y="7649"/>
                  </a:lnTo>
                  <a:lnTo>
                    <a:pt x="19384" y="7306"/>
                  </a:lnTo>
                  <a:lnTo>
                    <a:pt x="19679" y="6994"/>
                  </a:lnTo>
                  <a:lnTo>
                    <a:pt x="19320" y="6404"/>
                  </a:lnTo>
                  <a:lnTo>
                    <a:pt x="19278" y="6407"/>
                  </a:lnTo>
                  <a:lnTo>
                    <a:pt x="18701" y="6449"/>
                  </a:lnTo>
                  <a:lnTo>
                    <a:pt x="18689" y="6449"/>
                  </a:lnTo>
                  <a:lnTo>
                    <a:pt x="18643" y="5778"/>
                  </a:lnTo>
                  <a:lnTo>
                    <a:pt x="18055" y="5820"/>
                  </a:lnTo>
                  <a:lnTo>
                    <a:pt x="17722" y="5843"/>
                  </a:lnTo>
                  <a:lnTo>
                    <a:pt x="17134" y="5885"/>
                  </a:lnTo>
                  <a:lnTo>
                    <a:pt x="17114" y="5611"/>
                  </a:lnTo>
                  <a:lnTo>
                    <a:pt x="17069" y="4981"/>
                  </a:lnTo>
                  <a:lnTo>
                    <a:pt x="16417" y="4712"/>
                  </a:lnTo>
                  <a:lnTo>
                    <a:pt x="16121" y="4731"/>
                  </a:lnTo>
                  <a:lnTo>
                    <a:pt x="15158" y="4548"/>
                  </a:lnTo>
                  <a:lnTo>
                    <a:pt x="15136" y="4233"/>
                  </a:lnTo>
                  <a:lnTo>
                    <a:pt x="15113" y="3918"/>
                  </a:lnTo>
                  <a:lnTo>
                    <a:pt x="15096" y="3920"/>
                  </a:lnTo>
                  <a:lnTo>
                    <a:pt x="14192" y="3985"/>
                  </a:lnTo>
                  <a:lnTo>
                    <a:pt x="14801" y="3625"/>
                  </a:lnTo>
                  <a:lnTo>
                    <a:pt x="14395" y="2722"/>
                  </a:lnTo>
                  <a:lnTo>
                    <a:pt x="13743" y="1843"/>
                  </a:lnTo>
                  <a:lnTo>
                    <a:pt x="13722" y="1527"/>
                  </a:lnTo>
                  <a:lnTo>
                    <a:pt x="13997" y="1209"/>
                  </a:lnTo>
                  <a:lnTo>
                    <a:pt x="13974" y="894"/>
                  </a:lnTo>
                  <a:lnTo>
                    <a:pt x="13385" y="936"/>
                  </a:lnTo>
                  <a:lnTo>
                    <a:pt x="13005" y="353"/>
                  </a:lnTo>
                  <a:lnTo>
                    <a:pt x="12370" y="83"/>
                  </a:lnTo>
                  <a:lnTo>
                    <a:pt x="12055" y="104"/>
                  </a:lnTo>
                  <a:lnTo>
                    <a:pt x="12078" y="419"/>
                  </a:lnTo>
                  <a:lnTo>
                    <a:pt x="11470" y="756"/>
                  </a:lnTo>
                  <a:lnTo>
                    <a:pt x="11196" y="776"/>
                  </a:lnTo>
                  <a:lnTo>
                    <a:pt x="11176" y="483"/>
                  </a:lnTo>
                  <a:lnTo>
                    <a:pt x="10838" y="190"/>
                  </a:lnTo>
                  <a:lnTo>
                    <a:pt x="10796" y="193"/>
                  </a:lnTo>
                  <a:lnTo>
                    <a:pt x="10775" y="195"/>
                  </a:lnTo>
                  <a:lnTo>
                    <a:pt x="10232" y="234"/>
                  </a:lnTo>
                  <a:lnTo>
                    <a:pt x="9917" y="255"/>
                  </a:lnTo>
                  <a:lnTo>
                    <a:pt x="9579" y="280"/>
                  </a:lnTo>
                  <a:lnTo>
                    <a:pt x="9081" y="316"/>
                  </a:lnTo>
                  <a:lnTo>
                    <a:pt x="8990" y="320"/>
                  </a:lnTo>
                  <a:lnTo>
                    <a:pt x="8969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9"/>
            <p:cNvSpPr/>
            <p:nvPr/>
          </p:nvSpPr>
          <p:spPr>
            <a:xfrm>
              <a:off x="7779605" y="575493"/>
              <a:ext cx="8719" cy="637"/>
            </a:xfrm>
            <a:custGeom>
              <a:rect b="b" l="l" r="r" t="t"/>
              <a:pathLst>
                <a:path extrusionOk="0" h="23" w="315">
                  <a:moveTo>
                    <a:pt x="1" y="22"/>
                  </a:moveTo>
                  <a:lnTo>
                    <a:pt x="314" y="1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9"/>
            <p:cNvSpPr/>
            <p:nvPr/>
          </p:nvSpPr>
          <p:spPr>
            <a:xfrm>
              <a:off x="8258912" y="679072"/>
              <a:ext cx="498" cy="7584"/>
            </a:xfrm>
            <a:custGeom>
              <a:rect b="b" l="l" r="r" t="t"/>
              <a:pathLst>
                <a:path extrusionOk="0" h="274" w="18">
                  <a:moveTo>
                    <a:pt x="18" y="274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9"/>
            <p:cNvSpPr/>
            <p:nvPr/>
          </p:nvSpPr>
          <p:spPr>
            <a:xfrm>
              <a:off x="7704924" y="654354"/>
              <a:ext cx="1120459" cy="589446"/>
            </a:xfrm>
            <a:custGeom>
              <a:rect b="b" l="l" r="r" t="t"/>
              <a:pathLst>
                <a:path extrusionOk="0" h="21295" w="40479">
                  <a:moveTo>
                    <a:pt x="23945" y="1"/>
                  </a:moveTo>
                  <a:lnTo>
                    <a:pt x="23629" y="23"/>
                  </a:lnTo>
                  <a:lnTo>
                    <a:pt x="23084" y="421"/>
                  </a:lnTo>
                  <a:lnTo>
                    <a:pt x="23061" y="410"/>
                  </a:lnTo>
                  <a:lnTo>
                    <a:pt x="22429" y="109"/>
                  </a:lnTo>
                  <a:lnTo>
                    <a:pt x="22389" y="112"/>
                  </a:lnTo>
                  <a:lnTo>
                    <a:pt x="22116" y="130"/>
                  </a:lnTo>
                  <a:lnTo>
                    <a:pt x="21825" y="509"/>
                  </a:lnTo>
                  <a:lnTo>
                    <a:pt x="21649" y="522"/>
                  </a:lnTo>
                  <a:lnTo>
                    <a:pt x="21528" y="531"/>
                  </a:lnTo>
                  <a:lnTo>
                    <a:pt x="20917" y="828"/>
                  </a:lnTo>
                  <a:lnTo>
                    <a:pt x="20902" y="820"/>
                  </a:lnTo>
                  <a:lnTo>
                    <a:pt x="20584" y="597"/>
                  </a:lnTo>
                  <a:lnTo>
                    <a:pt x="20557" y="611"/>
                  </a:lnTo>
                  <a:lnTo>
                    <a:pt x="20015" y="893"/>
                  </a:lnTo>
                  <a:lnTo>
                    <a:pt x="20058" y="1500"/>
                  </a:lnTo>
                  <a:lnTo>
                    <a:pt x="20016" y="1503"/>
                  </a:lnTo>
                  <a:lnTo>
                    <a:pt x="19407" y="1545"/>
                  </a:lnTo>
                  <a:lnTo>
                    <a:pt x="19111" y="1567"/>
                  </a:lnTo>
                  <a:lnTo>
                    <a:pt x="18820" y="1588"/>
                  </a:lnTo>
                  <a:lnTo>
                    <a:pt x="18450" y="1446"/>
                  </a:lnTo>
                  <a:lnTo>
                    <a:pt x="17880" y="1486"/>
                  </a:lnTo>
                  <a:lnTo>
                    <a:pt x="17548" y="1509"/>
                  </a:lnTo>
                  <a:lnTo>
                    <a:pt x="17095" y="2007"/>
                  </a:lnTo>
                  <a:lnTo>
                    <a:pt x="17134" y="2572"/>
                  </a:lnTo>
                  <a:lnTo>
                    <a:pt x="16952" y="3282"/>
                  </a:lnTo>
                  <a:lnTo>
                    <a:pt x="17361" y="3928"/>
                  </a:lnTo>
                  <a:lnTo>
                    <a:pt x="17247" y="4168"/>
                  </a:lnTo>
                  <a:lnTo>
                    <a:pt x="17295" y="4822"/>
                  </a:lnTo>
                  <a:lnTo>
                    <a:pt x="17296" y="4842"/>
                  </a:lnTo>
                  <a:lnTo>
                    <a:pt x="17296" y="4842"/>
                  </a:lnTo>
                  <a:lnTo>
                    <a:pt x="17168" y="4832"/>
                  </a:lnTo>
                  <a:lnTo>
                    <a:pt x="16493" y="4240"/>
                  </a:lnTo>
                  <a:lnTo>
                    <a:pt x="16313" y="4253"/>
                  </a:lnTo>
                  <a:lnTo>
                    <a:pt x="16203" y="4263"/>
                  </a:lnTo>
                  <a:lnTo>
                    <a:pt x="15928" y="4580"/>
                  </a:lnTo>
                  <a:lnTo>
                    <a:pt x="15895" y="4573"/>
                  </a:lnTo>
                  <a:lnTo>
                    <a:pt x="14938" y="4353"/>
                  </a:lnTo>
                  <a:lnTo>
                    <a:pt x="14920" y="4353"/>
                  </a:lnTo>
                  <a:lnTo>
                    <a:pt x="14683" y="4371"/>
                  </a:lnTo>
                  <a:lnTo>
                    <a:pt x="14664" y="4371"/>
                  </a:lnTo>
                  <a:lnTo>
                    <a:pt x="14330" y="4696"/>
                  </a:lnTo>
                  <a:lnTo>
                    <a:pt x="14312" y="4712"/>
                  </a:lnTo>
                  <a:lnTo>
                    <a:pt x="14230" y="5058"/>
                  </a:lnTo>
                  <a:lnTo>
                    <a:pt x="14143" y="5289"/>
                  </a:lnTo>
                  <a:lnTo>
                    <a:pt x="14123" y="5340"/>
                  </a:lnTo>
                  <a:lnTo>
                    <a:pt x="14116" y="5324"/>
                  </a:lnTo>
                  <a:lnTo>
                    <a:pt x="13709" y="4545"/>
                  </a:lnTo>
                  <a:lnTo>
                    <a:pt x="13362" y="4445"/>
                  </a:lnTo>
                  <a:lnTo>
                    <a:pt x="13100" y="5084"/>
                  </a:lnTo>
                  <a:lnTo>
                    <a:pt x="13076" y="5138"/>
                  </a:lnTo>
                  <a:lnTo>
                    <a:pt x="12922" y="4918"/>
                  </a:lnTo>
                  <a:lnTo>
                    <a:pt x="12838" y="4799"/>
                  </a:lnTo>
                  <a:lnTo>
                    <a:pt x="12526" y="4522"/>
                  </a:lnTo>
                  <a:lnTo>
                    <a:pt x="12132" y="4551"/>
                  </a:lnTo>
                  <a:lnTo>
                    <a:pt x="11872" y="4568"/>
                  </a:lnTo>
                  <a:lnTo>
                    <a:pt x="11579" y="4886"/>
                  </a:lnTo>
                  <a:lnTo>
                    <a:pt x="11370" y="4901"/>
                  </a:lnTo>
                  <a:lnTo>
                    <a:pt x="10657" y="4951"/>
                  </a:lnTo>
                  <a:lnTo>
                    <a:pt x="10340" y="4676"/>
                  </a:lnTo>
                  <a:lnTo>
                    <a:pt x="10008" y="4699"/>
                  </a:lnTo>
                  <a:lnTo>
                    <a:pt x="8786" y="4492"/>
                  </a:lnTo>
                  <a:lnTo>
                    <a:pt x="8154" y="4180"/>
                  </a:lnTo>
                  <a:lnTo>
                    <a:pt x="7187" y="3991"/>
                  </a:lnTo>
                  <a:lnTo>
                    <a:pt x="6308" y="4055"/>
                  </a:lnTo>
                  <a:lnTo>
                    <a:pt x="5339" y="4380"/>
                  </a:lnTo>
                  <a:lnTo>
                    <a:pt x="5296" y="4381"/>
                  </a:lnTo>
                  <a:lnTo>
                    <a:pt x="5149" y="4393"/>
                  </a:lnTo>
                  <a:lnTo>
                    <a:pt x="4769" y="4419"/>
                  </a:lnTo>
                  <a:lnTo>
                    <a:pt x="4135" y="4397"/>
                  </a:lnTo>
                  <a:lnTo>
                    <a:pt x="3595" y="4777"/>
                  </a:lnTo>
                  <a:lnTo>
                    <a:pt x="3582" y="4819"/>
                  </a:lnTo>
                  <a:lnTo>
                    <a:pt x="3526" y="5020"/>
                  </a:lnTo>
                  <a:lnTo>
                    <a:pt x="3494" y="5143"/>
                  </a:lnTo>
                  <a:lnTo>
                    <a:pt x="3179" y="5499"/>
                  </a:lnTo>
                  <a:lnTo>
                    <a:pt x="3030" y="5740"/>
                  </a:lnTo>
                  <a:lnTo>
                    <a:pt x="2971" y="5835"/>
                  </a:lnTo>
                  <a:lnTo>
                    <a:pt x="2959" y="5826"/>
                  </a:lnTo>
                  <a:lnTo>
                    <a:pt x="2655" y="5518"/>
                  </a:lnTo>
                  <a:lnTo>
                    <a:pt x="2614" y="5522"/>
                  </a:lnTo>
                  <a:lnTo>
                    <a:pt x="2293" y="5560"/>
                  </a:lnTo>
                  <a:lnTo>
                    <a:pt x="2286" y="5561"/>
                  </a:lnTo>
                  <a:lnTo>
                    <a:pt x="2346" y="5623"/>
                  </a:lnTo>
                  <a:lnTo>
                    <a:pt x="2196" y="6541"/>
                  </a:lnTo>
                  <a:lnTo>
                    <a:pt x="2386" y="6785"/>
                  </a:lnTo>
                  <a:lnTo>
                    <a:pt x="2232" y="7046"/>
                  </a:lnTo>
                  <a:lnTo>
                    <a:pt x="2699" y="7330"/>
                  </a:lnTo>
                  <a:lnTo>
                    <a:pt x="2958" y="7776"/>
                  </a:lnTo>
                  <a:lnTo>
                    <a:pt x="3555" y="8452"/>
                  </a:lnTo>
                  <a:lnTo>
                    <a:pt x="3332" y="8575"/>
                  </a:lnTo>
                  <a:lnTo>
                    <a:pt x="3359" y="8972"/>
                  </a:lnTo>
                  <a:lnTo>
                    <a:pt x="3598" y="9061"/>
                  </a:lnTo>
                  <a:lnTo>
                    <a:pt x="3861" y="9487"/>
                  </a:lnTo>
                  <a:lnTo>
                    <a:pt x="3677" y="10173"/>
                  </a:lnTo>
                  <a:lnTo>
                    <a:pt x="3339" y="10448"/>
                  </a:lnTo>
                  <a:lnTo>
                    <a:pt x="2726" y="10409"/>
                  </a:lnTo>
                  <a:lnTo>
                    <a:pt x="2135" y="10999"/>
                  </a:lnTo>
                  <a:lnTo>
                    <a:pt x="1969" y="11352"/>
                  </a:lnTo>
                  <a:lnTo>
                    <a:pt x="1735" y="11916"/>
                  </a:lnTo>
                  <a:lnTo>
                    <a:pt x="1402" y="12024"/>
                  </a:lnTo>
                  <a:lnTo>
                    <a:pt x="1153" y="12401"/>
                  </a:lnTo>
                  <a:lnTo>
                    <a:pt x="1057" y="12807"/>
                  </a:lnTo>
                  <a:lnTo>
                    <a:pt x="956" y="13489"/>
                  </a:lnTo>
                  <a:lnTo>
                    <a:pt x="976" y="13762"/>
                  </a:lnTo>
                  <a:lnTo>
                    <a:pt x="1001" y="14118"/>
                  </a:lnTo>
                  <a:lnTo>
                    <a:pt x="934" y="14380"/>
                  </a:lnTo>
                  <a:lnTo>
                    <a:pt x="980" y="14712"/>
                  </a:lnTo>
                  <a:lnTo>
                    <a:pt x="822" y="14965"/>
                  </a:lnTo>
                  <a:lnTo>
                    <a:pt x="890" y="15183"/>
                  </a:lnTo>
                  <a:lnTo>
                    <a:pt x="566" y="15416"/>
                  </a:lnTo>
                  <a:lnTo>
                    <a:pt x="393" y="15660"/>
                  </a:lnTo>
                  <a:lnTo>
                    <a:pt x="503" y="16035"/>
                  </a:lnTo>
                  <a:lnTo>
                    <a:pt x="229" y="16053"/>
                  </a:lnTo>
                  <a:lnTo>
                    <a:pt x="84" y="16338"/>
                  </a:lnTo>
                  <a:lnTo>
                    <a:pt x="0" y="16704"/>
                  </a:lnTo>
                  <a:lnTo>
                    <a:pt x="123" y="16905"/>
                  </a:lnTo>
                  <a:lnTo>
                    <a:pt x="71" y="17347"/>
                  </a:lnTo>
                  <a:lnTo>
                    <a:pt x="144" y="17517"/>
                  </a:lnTo>
                  <a:lnTo>
                    <a:pt x="221" y="17546"/>
                  </a:lnTo>
                  <a:lnTo>
                    <a:pt x="372" y="17459"/>
                  </a:lnTo>
                  <a:lnTo>
                    <a:pt x="717" y="17536"/>
                  </a:lnTo>
                  <a:lnTo>
                    <a:pt x="822" y="17636"/>
                  </a:lnTo>
                  <a:lnTo>
                    <a:pt x="1281" y="17497"/>
                  </a:lnTo>
                  <a:lnTo>
                    <a:pt x="2166" y="17433"/>
                  </a:lnTo>
                  <a:lnTo>
                    <a:pt x="2740" y="17524"/>
                  </a:lnTo>
                  <a:lnTo>
                    <a:pt x="3199" y="17701"/>
                  </a:lnTo>
                  <a:lnTo>
                    <a:pt x="3571" y="17884"/>
                  </a:lnTo>
                  <a:lnTo>
                    <a:pt x="4125" y="17951"/>
                  </a:lnTo>
                  <a:lnTo>
                    <a:pt x="4430" y="17507"/>
                  </a:lnTo>
                  <a:lnTo>
                    <a:pt x="4967" y="17367"/>
                  </a:lnTo>
                  <a:lnTo>
                    <a:pt x="5323" y="17341"/>
                  </a:lnTo>
                  <a:lnTo>
                    <a:pt x="6237" y="17697"/>
                  </a:lnTo>
                  <a:lnTo>
                    <a:pt x="6557" y="17464"/>
                  </a:lnTo>
                  <a:lnTo>
                    <a:pt x="7188" y="16851"/>
                  </a:lnTo>
                  <a:lnTo>
                    <a:pt x="7404" y="16878"/>
                  </a:lnTo>
                  <a:lnTo>
                    <a:pt x="7928" y="16842"/>
                  </a:lnTo>
                  <a:lnTo>
                    <a:pt x="8512" y="16757"/>
                  </a:lnTo>
                  <a:lnTo>
                    <a:pt x="8604" y="16538"/>
                  </a:lnTo>
                  <a:lnTo>
                    <a:pt x="8704" y="16173"/>
                  </a:lnTo>
                  <a:lnTo>
                    <a:pt x="9584" y="15793"/>
                  </a:lnTo>
                  <a:lnTo>
                    <a:pt x="9866" y="15891"/>
                  </a:lnTo>
                  <a:lnTo>
                    <a:pt x="9864" y="15837"/>
                  </a:lnTo>
                  <a:lnTo>
                    <a:pt x="9972" y="15927"/>
                  </a:lnTo>
                  <a:lnTo>
                    <a:pt x="10147" y="15986"/>
                  </a:lnTo>
                  <a:lnTo>
                    <a:pt x="10553" y="16071"/>
                  </a:lnTo>
                  <a:lnTo>
                    <a:pt x="11377" y="15732"/>
                  </a:lnTo>
                  <a:lnTo>
                    <a:pt x="11685" y="15370"/>
                  </a:lnTo>
                  <a:lnTo>
                    <a:pt x="11985" y="15096"/>
                  </a:lnTo>
                  <a:lnTo>
                    <a:pt x="12025" y="15095"/>
                  </a:lnTo>
                  <a:lnTo>
                    <a:pt x="12910" y="15032"/>
                  </a:lnTo>
                  <a:lnTo>
                    <a:pt x="12929" y="15282"/>
                  </a:lnTo>
                  <a:lnTo>
                    <a:pt x="13576" y="15236"/>
                  </a:lnTo>
                  <a:lnTo>
                    <a:pt x="13914" y="15553"/>
                  </a:lnTo>
                  <a:lnTo>
                    <a:pt x="14227" y="15801"/>
                  </a:lnTo>
                  <a:lnTo>
                    <a:pt x="14461" y="15514"/>
                  </a:lnTo>
                  <a:lnTo>
                    <a:pt x="14817" y="15489"/>
                  </a:lnTo>
                  <a:lnTo>
                    <a:pt x="14841" y="15488"/>
                  </a:lnTo>
                  <a:lnTo>
                    <a:pt x="15153" y="15757"/>
                  </a:lnTo>
                  <a:lnTo>
                    <a:pt x="15748" y="16045"/>
                  </a:lnTo>
                  <a:lnTo>
                    <a:pt x="15748" y="16045"/>
                  </a:lnTo>
                  <a:lnTo>
                    <a:pt x="15723" y="15717"/>
                  </a:lnTo>
                  <a:lnTo>
                    <a:pt x="15742" y="15725"/>
                  </a:lnTo>
                  <a:lnTo>
                    <a:pt x="15742" y="15715"/>
                  </a:lnTo>
                  <a:lnTo>
                    <a:pt x="16441" y="16004"/>
                  </a:lnTo>
                  <a:lnTo>
                    <a:pt x="16463" y="16322"/>
                  </a:lnTo>
                  <a:lnTo>
                    <a:pt x="16485" y="16613"/>
                  </a:lnTo>
                  <a:lnTo>
                    <a:pt x="16735" y="16596"/>
                  </a:lnTo>
                  <a:lnTo>
                    <a:pt x="16777" y="16592"/>
                  </a:lnTo>
                  <a:lnTo>
                    <a:pt x="16820" y="17203"/>
                  </a:lnTo>
                  <a:lnTo>
                    <a:pt x="16864" y="17835"/>
                  </a:lnTo>
                  <a:lnTo>
                    <a:pt x="16886" y="18147"/>
                  </a:lnTo>
                  <a:lnTo>
                    <a:pt x="17183" y="18128"/>
                  </a:lnTo>
                  <a:lnTo>
                    <a:pt x="17475" y="18107"/>
                  </a:lnTo>
                  <a:lnTo>
                    <a:pt x="17856" y="18690"/>
                  </a:lnTo>
                  <a:lnTo>
                    <a:pt x="17901" y="19320"/>
                  </a:lnTo>
                  <a:lnTo>
                    <a:pt x="18173" y="19301"/>
                  </a:lnTo>
                  <a:lnTo>
                    <a:pt x="18472" y="19280"/>
                  </a:lnTo>
                  <a:lnTo>
                    <a:pt x="18529" y="19275"/>
                  </a:lnTo>
                  <a:lnTo>
                    <a:pt x="18548" y="19549"/>
                  </a:lnTo>
                  <a:lnTo>
                    <a:pt x="18573" y="19885"/>
                  </a:lnTo>
                  <a:lnTo>
                    <a:pt x="18886" y="20180"/>
                  </a:lnTo>
                  <a:lnTo>
                    <a:pt x="19225" y="20474"/>
                  </a:lnTo>
                  <a:lnTo>
                    <a:pt x="19541" y="20749"/>
                  </a:lnTo>
                  <a:lnTo>
                    <a:pt x="19522" y="21086"/>
                  </a:lnTo>
                  <a:lnTo>
                    <a:pt x="19815" y="20729"/>
                  </a:lnTo>
                  <a:lnTo>
                    <a:pt x="20153" y="21040"/>
                  </a:lnTo>
                  <a:lnTo>
                    <a:pt x="20464" y="21294"/>
                  </a:lnTo>
                  <a:lnTo>
                    <a:pt x="20760" y="21273"/>
                  </a:lnTo>
                  <a:lnTo>
                    <a:pt x="20695" y="20369"/>
                  </a:lnTo>
                  <a:lnTo>
                    <a:pt x="20986" y="19716"/>
                  </a:lnTo>
                  <a:lnTo>
                    <a:pt x="21300" y="19693"/>
                  </a:lnTo>
                  <a:lnTo>
                    <a:pt x="21595" y="19989"/>
                  </a:lnTo>
                  <a:lnTo>
                    <a:pt x="22203" y="19629"/>
                  </a:lnTo>
                  <a:lnTo>
                    <a:pt x="22789" y="18973"/>
                  </a:lnTo>
                  <a:lnTo>
                    <a:pt x="23087" y="18953"/>
                  </a:lnTo>
                  <a:lnTo>
                    <a:pt x="23106" y="19226"/>
                  </a:lnTo>
                  <a:lnTo>
                    <a:pt x="23439" y="19202"/>
                  </a:lnTo>
                  <a:lnTo>
                    <a:pt x="23398" y="18615"/>
                  </a:lnTo>
                  <a:lnTo>
                    <a:pt x="23376" y="18298"/>
                  </a:lnTo>
                  <a:lnTo>
                    <a:pt x="23333" y="17692"/>
                  </a:lnTo>
                  <a:lnTo>
                    <a:pt x="23673" y="18279"/>
                  </a:lnTo>
                  <a:lnTo>
                    <a:pt x="23986" y="18572"/>
                  </a:lnTo>
                  <a:lnTo>
                    <a:pt x="24008" y="18887"/>
                  </a:lnTo>
                  <a:lnTo>
                    <a:pt x="24389" y="19475"/>
                  </a:lnTo>
                  <a:lnTo>
                    <a:pt x="23759" y="19520"/>
                  </a:lnTo>
                  <a:lnTo>
                    <a:pt x="23782" y="19835"/>
                  </a:lnTo>
                  <a:lnTo>
                    <a:pt x="23803" y="20150"/>
                  </a:lnTo>
                  <a:lnTo>
                    <a:pt x="23825" y="20447"/>
                  </a:lnTo>
                  <a:lnTo>
                    <a:pt x="24478" y="20734"/>
                  </a:lnTo>
                  <a:lnTo>
                    <a:pt x="25084" y="20966"/>
                  </a:lnTo>
                  <a:lnTo>
                    <a:pt x="26011" y="20291"/>
                  </a:lnTo>
                  <a:lnTo>
                    <a:pt x="26555" y="19956"/>
                  </a:lnTo>
                  <a:lnTo>
                    <a:pt x="26869" y="19931"/>
                  </a:lnTo>
                  <a:lnTo>
                    <a:pt x="27185" y="19593"/>
                  </a:lnTo>
                  <a:lnTo>
                    <a:pt x="27544" y="20519"/>
                  </a:lnTo>
                  <a:lnTo>
                    <a:pt x="27836" y="20162"/>
                  </a:lnTo>
                  <a:lnTo>
                    <a:pt x="28106" y="19529"/>
                  </a:lnTo>
                  <a:lnTo>
                    <a:pt x="28085" y="19215"/>
                  </a:lnTo>
                  <a:lnTo>
                    <a:pt x="28358" y="19195"/>
                  </a:lnTo>
                  <a:lnTo>
                    <a:pt x="28737" y="19484"/>
                  </a:lnTo>
                  <a:lnTo>
                    <a:pt x="29011" y="19147"/>
                  </a:lnTo>
                  <a:lnTo>
                    <a:pt x="29303" y="19129"/>
                  </a:lnTo>
                  <a:lnTo>
                    <a:pt x="30247" y="19061"/>
                  </a:lnTo>
                  <a:lnTo>
                    <a:pt x="30269" y="19376"/>
                  </a:lnTo>
                  <a:lnTo>
                    <a:pt x="30566" y="19354"/>
                  </a:lnTo>
                  <a:lnTo>
                    <a:pt x="30544" y="19039"/>
                  </a:lnTo>
                  <a:lnTo>
                    <a:pt x="30859" y="19018"/>
                  </a:lnTo>
                  <a:lnTo>
                    <a:pt x="31066" y="18072"/>
                  </a:lnTo>
                  <a:lnTo>
                    <a:pt x="31674" y="17713"/>
                  </a:lnTo>
                  <a:lnTo>
                    <a:pt x="31718" y="18344"/>
                  </a:lnTo>
                  <a:lnTo>
                    <a:pt x="32075" y="18318"/>
                  </a:lnTo>
                  <a:lnTo>
                    <a:pt x="32911" y="17310"/>
                  </a:lnTo>
                  <a:lnTo>
                    <a:pt x="33521" y="16973"/>
                  </a:lnTo>
                  <a:lnTo>
                    <a:pt x="33753" y="16640"/>
                  </a:lnTo>
                  <a:lnTo>
                    <a:pt x="34064" y="16302"/>
                  </a:lnTo>
                  <a:lnTo>
                    <a:pt x="34362" y="16281"/>
                  </a:lnTo>
                  <a:lnTo>
                    <a:pt x="35032" y="16550"/>
                  </a:lnTo>
                  <a:lnTo>
                    <a:pt x="35306" y="16214"/>
                  </a:lnTo>
                  <a:lnTo>
                    <a:pt x="34988" y="15919"/>
                  </a:lnTo>
                  <a:lnTo>
                    <a:pt x="35553" y="15583"/>
                  </a:lnTo>
                  <a:lnTo>
                    <a:pt x="35825" y="14952"/>
                  </a:lnTo>
                  <a:lnTo>
                    <a:pt x="36142" y="14613"/>
                  </a:lnTo>
                  <a:lnTo>
                    <a:pt x="36434" y="14593"/>
                  </a:lnTo>
                  <a:lnTo>
                    <a:pt x="36707" y="14236"/>
                  </a:lnTo>
                  <a:lnTo>
                    <a:pt x="36686" y="13942"/>
                  </a:lnTo>
                  <a:lnTo>
                    <a:pt x="37040" y="14210"/>
                  </a:lnTo>
                  <a:lnTo>
                    <a:pt x="37313" y="14193"/>
                  </a:lnTo>
                  <a:lnTo>
                    <a:pt x="37335" y="13898"/>
                  </a:lnTo>
                  <a:lnTo>
                    <a:pt x="37330" y="13854"/>
                  </a:lnTo>
                  <a:lnTo>
                    <a:pt x="37227" y="12382"/>
                  </a:lnTo>
                  <a:lnTo>
                    <a:pt x="38132" y="12002"/>
                  </a:lnTo>
                  <a:lnTo>
                    <a:pt x="38379" y="11035"/>
                  </a:lnTo>
                  <a:lnTo>
                    <a:pt x="38651" y="10742"/>
                  </a:lnTo>
                  <a:lnTo>
                    <a:pt x="38971" y="10719"/>
                  </a:lnTo>
                  <a:lnTo>
                    <a:pt x="39578" y="10676"/>
                  </a:lnTo>
                  <a:lnTo>
                    <a:pt x="40165" y="10634"/>
                  </a:lnTo>
                  <a:lnTo>
                    <a:pt x="40207" y="10631"/>
                  </a:lnTo>
                  <a:lnTo>
                    <a:pt x="40479" y="9663"/>
                  </a:lnTo>
                  <a:lnTo>
                    <a:pt x="40413" y="8736"/>
                  </a:lnTo>
                  <a:lnTo>
                    <a:pt x="39693" y="7838"/>
                  </a:lnTo>
                  <a:lnTo>
                    <a:pt x="39378" y="7861"/>
                  </a:lnTo>
                  <a:lnTo>
                    <a:pt x="39358" y="7569"/>
                  </a:lnTo>
                  <a:lnTo>
                    <a:pt x="39650" y="7231"/>
                  </a:lnTo>
                  <a:lnTo>
                    <a:pt x="39941" y="6871"/>
                  </a:lnTo>
                  <a:lnTo>
                    <a:pt x="39921" y="6579"/>
                  </a:lnTo>
                  <a:lnTo>
                    <a:pt x="39551" y="6605"/>
                  </a:lnTo>
                  <a:lnTo>
                    <a:pt x="39290" y="6623"/>
                  </a:lnTo>
                  <a:lnTo>
                    <a:pt x="38982" y="6412"/>
                  </a:lnTo>
                  <a:lnTo>
                    <a:pt x="39250" y="6055"/>
                  </a:lnTo>
                  <a:lnTo>
                    <a:pt x="39859" y="5695"/>
                  </a:lnTo>
                  <a:lnTo>
                    <a:pt x="40175" y="5379"/>
                  </a:lnTo>
                  <a:lnTo>
                    <a:pt x="40106" y="4410"/>
                  </a:lnTo>
                  <a:lnTo>
                    <a:pt x="39770" y="4436"/>
                  </a:lnTo>
                  <a:lnTo>
                    <a:pt x="39479" y="4814"/>
                  </a:lnTo>
                  <a:lnTo>
                    <a:pt x="39437" y="4816"/>
                  </a:lnTo>
                  <a:lnTo>
                    <a:pt x="38873" y="4856"/>
                  </a:lnTo>
                  <a:lnTo>
                    <a:pt x="38214" y="4545"/>
                  </a:lnTo>
                  <a:lnTo>
                    <a:pt x="38171" y="4547"/>
                  </a:lnTo>
                  <a:lnTo>
                    <a:pt x="38133" y="4551"/>
                  </a:lnTo>
                  <a:lnTo>
                    <a:pt x="37607" y="4589"/>
                  </a:lnTo>
                  <a:lnTo>
                    <a:pt x="37631" y="4944"/>
                  </a:lnTo>
                  <a:lnTo>
                    <a:pt x="37587" y="4898"/>
                  </a:lnTo>
                  <a:lnTo>
                    <a:pt x="37309" y="4609"/>
                  </a:lnTo>
                  <a:lnTo>
                    <a:pt x="37290" y="4317"/>
                  </a:lnTo>
                  <a:lnTo>
                    <a:pt x="37083" y="4331"/>
                  </a:lnTo>
                  <a:lnTo>
                    <a:pt x="36998" y="4338"/>
                  </a:lnTo>
                  <a:lnTo>
                    <a:pt x="36369" y="4381"/>
                  </a:lnTo>
                  <a:lnTo>
                    <a:pt x="36388" y="4675"/>
                  </a:lnTo>
                  <a:lnTo>
                    <a:pt x="36103" y="4695"/>
                  </a:lnTo>
                  <a:lnTo>
                    <a:pt x="35776" y="4718"/>
                  </a:lnTo>
                  <a:lnTo>
                    <a:pt x="35758" y="4425"/>
                  </a:lnTo>
                  <a:lnTo>
                    <a:pt x="35716" y="4448"/>
                  </a:lnTo>
                  <a:lnTo>
                    <a:pt x="35129" y="4763"/>
                  </a:lnTo>
                  <a:lnTo>
                    <a:pt x="35120" y="4755"/>
                  </a:lnTo>
                  <a:lnTo>
                    <a:pt x="34811" y="4492"/>
                  </a:lnTo>
                  <a:lnTo>
                    <a:pt x="34474" y="4200"/>
                  </a:lnTo>
                  <a:lnTo>
                    <a:pt x="34477" y="4220"/>
                  </a:lnTo>
                  <a:lnTo>
                    <a:pt x="34496" y="4515"/>
                  </a:lnTo>
                  <a:lnTo>
                    <a:pt x="33930" y="4848"/>
                  </a:lnTo>
                  <a:lnTo>
                    <a:pt x="33911" y="4839"/>
                  </a:lnTo>
                  <a:lnTo>
                    <a:pt x="32924" y="4309"/>
                  </a:lnTo>
                  <a:lnTo>
                    <a:pt x="32629" y="4033"/>
                  </a:lnTo>
                  <a:lnTo>
                    <a:pt x="32609" y="3740"/>
                  </a:lnTo>
                  <a:lnTo>
                    <a:pt x="31977" y="3784"/>
                  </a:lnTo>
                  <a:lnTo>
                    <a:pt x="31409" y="4416"/>
                  </a:lnTo>
                  <a:lnTo>
                    <a:pt x="31140" y="4753"/>
                  </a:lnTo>
                  <a:lnTo>
                    <a:pt x="30976" y="4763"/>
                  </a:lnTo>
                  <a:lnTo>
                    <a:pt x="30802" y="4776"/>
                  </a:lnTo>
                  <a:lnTo>
                    <a:pt x="30488" y="4481"/>
                  </a:lnTo>
                  <a:lnTo>
                    <a:pt x="30465" y="4505"/>
                  </a:lnTo>
                  <a:lnTo>
                    <a:pt x="30171" y="4820"/>
                  </a:lnTo>
                  <a:lnTo>
                    <a:pt x="30150" y="4800"/>
                  </a:lnTo>
                  <a:lnTo>
                    <a:pt x="29853" y="4525"/>
                  </a:lnTo>
                  <a:lnTo>
                    <a:pt x="29836" y="4527"/>
                  </a:lnTo>
                  <a:lnTo>
                    <a:pt x="29563" y="4547"/>
                  </a:lnTo>
                  <a:lnTo>
                    <a:pt x="28968" y="4589"/>
                  </a:lnTo>
                  <a:lnTo>
                    <a:pt x="28951" y="4590"/>
                  </a:lnTo>
                  <a:lnTo>
                    <a:pt x="28594" y="4616"/>
                  </a:lnTo>
                  <a:lnTo>
                    <a:pt x="28572" y="4318"/>
                  </a:lnTo>
                  <a:lnTo>
                    <a:pt x="28214" y="3413"/>
                  </a:lnTo>
                  <a:lnTo>
                    <a:pt x="28195" y="3122"/>
                  </a:lnTo>
                  <a:lnTo>
                    <a:pt x="27624" y="3161"/>
                  </a:lnTo>
                  <a:lnTo>
                    <a:pt x="27226" y="2575"/>
                  </a:lnTo>
                  <a:lnTo>
                    <a:pt x="27202" y="2243"/>
                  </a:lnTo>
                  <a:lnTo>
                    <a:pt x="27161" y="2244"/>
                  </a:lnTo>
                  <a:lnTo>
                    <a:pt x="26929" y="2260"/>
                  </a:lnTo>
                  <a:lnTo>
                    <a:pt x="26620" y="2619"/>
                  </a:lnTo>
                  <a:lnTo>
                    <a:pt x="26595" y="2620"/>
                  </a:lnTo>
                  <a:lnTo>
                    <a:pt x="25693" y="2683"/>
                  </a:lnTo>
                  <a:lnTo>
                    <a:pt x="25063" y="2728"/>
                  </a:lnTo>
                  <a:lnTo>
                    <a:pt x="25038" y="2395"/>
                  </a:lnTo>
                  <a:lnTo>
                    <a:pt x="24995" y="1767"/>
                  </a:lnTo>
                  <a:lnTo>
                    <a:pt x="24952" y="1155"/>
                  </a:lnTo>
                  <a:lnTo>
                    <a:pt x="24678" y="838"/>
                  </a:lnTo>
                  <a:lnTo>
                    <a:pt x="24284" y="336"/>
                  </a:lnTo>
                  <a:lnTo>
                    <a:pt x="239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9"/>
            <p:cNvSpPr/>
            <p:nvPr/>
          </p:nvSpPr>
          <p:spPr>
            <a:xfrm>
              <a:off x="7185537" y="503332"/>
              <a:ext cx="626288" cy="571758"/>
            </a:xfrm>
            <a:custGeom>
              <a:rect b="b" l="l" r="r" t="t"/>
              <a:pathLst>
                <a:path extrusionOk="0" h="20656" w="22626">
                  <a:moveTo>
                    <a:pt x="17200" y="0"/>
                  </a:moveTo>
                  <a:lnTo>
                    <a:pt x="16711" y="202"/>
                  </a:lnTo>
                  <a:lnTo>
                    <a:pt x="16463" y="518"/>
                  </a:lnTo>
                  <a:lnTo>
                    <a:pt x="16361" y="651"/>
                  </a:lnTo>
                  <a:lnTo>
                    <a:pt x="15750" y="694"/>
                  </a:lnTo>
                  <a:lnTo>
                    <a:pt x="15374" y="720"/>
                  </a:lnTo>
                  <a:lnTo>
                    <a:pt x="15291" y="727"/>
                  </a:lnTo>
                  <a:lnTo>
                    <a:pt x="15186" y="482"/>
                  </a:lnTo>
                  <a:lnTo>
                    <a:pt x="14909" y="138"/>
                  </a:lnTo>
                  <a:lnTo>
                    <a:pt x="14453" y="259"/>
                  </a:lnTo>
                  <a:lnTo>
                    <a:pt x="14138" y="281"/>
                  </a:lnTo>
                  <a:lnTo>
                    <a:pt x="14158" y="574"/>
                  </a:lnTo>
                  <a:lnTo>
                    <a:pt x="14473" y="550"/>
                  </a:lnTo>
                  <a:lnTo>
                    <a:pt x="14201" y="1183"/>
                  </a:lnTo>
                  <a:lnTo>
                    <a:pt x="13909" y="1521"/>
                  </a:lnTo>
                  <a:lnTo>
                    <a:pt x="13302" y="1564"/>
                  </a:lnTo>
                  <a:lnTo>
                    <a:pt x="13280" y="1251"/>
                  </a:lnTo>
                  <a:lnTo>
                    <a:pt x="13259" y="953"/>
                  </a:lnTo>
                  <a:lnTo>
                    <a:pt x="13237" y="639"/>
                  </a:lnTo>
                  <a:lnTo>
                    <a:pt x="12336" y="1317"/>
                  </a:lnTo>
                  <a:lnTo>
                    <a:pt x="12358" y="1632"/>
                  </a:lnTo>
                  <a:lnTo>
                    <a:pt x="11843" y="2110"/>
                  </a:lnTo>
                  <a:lnTo>
                    <a:pt x="12403" y="2261"/>
                  </a:lnTo>
                  <a:lnTo>
                    <a:pt x="12423" y="2553"/>
                  </a:lnTo>
                  <a:lnTo>
                    <a:pt x="12132" y="2914"/>
                  </a:lnTo>
                  <a:lnTo>
                    <a:pt x="11836" y="2933"/>
                  </a:lnTo>
                  <a:lnTo>
                    <a:pt x="11857" y="3248"/>
                  </a:lnTo>
                  <a:lnTo>
                    <a:pt x="11879" y="3542"/>
                  </a:lnTo>
                  <a:lnTo>
                    <a:pt x="11900" y="3855"/>
                  </a:lnTo>
                  <a:lnTo>
                    <a:pt x="11271" y="3900"/>
                  </a:lnTo>
                  <a:lnTo>
                    <a:pt x="10956" y="3923"/>
                  </a:lnTo>
                  <a:lnTo>
                    <a:pt x="10935" y="3608"/>
                  </a:lnTo>
                  <a:lnTo>
                    <a:pt x="10618" y="3629"/>
                  </a:lnTo>
                  <a:lnTo>
                    <a:pt x="9714" y="4009"/>
                  </a:lnTo>
                  <a:lnTo>
                    <a:pt x="9359" y="3720"/>
                  </a:lnTo>
                  <a:lnTo>
                    <a:pt x="9339" y="3426"/>
                  </a:lnTo>
                  <a:lnTo>
                    <a:pt x="9316" y="3111"/>
                  </a:lnTo>
                  <a:lnTo>
                    <a:pt x="9293" y="2773"/>
                  </a:lnTo>
                  <a:lnTo>
                    <a:pt x="8976" y="2504"/>
                  </a:lnTo>
                  <a:lnTo>
                    <a:pt x="8952" y="2187"/>
                  </a:lnTo>
                  <a:lnTo>
                    <a:pt x="8008" y="2255"/>
                  </a:lnTo>
                  <a:lnTo>
                    <a:pt x="7717" y="2592"/>
                  </a:lnTo>
                  <a:lnTo>
                    <a:pt x="7402" y="2613"/>
                  </a:lnTo>
                  <a:lnTo>
                    <a:pt x="6772" y="2341"/>
                  </a:lnTo>
                  <a:lnTo>
                    <a:pt x="6479" y="2680"/>
                  </a:lnTo>
                  <a:lnTo>
                    <a:pt x="6164" y="2701"/>
                  </a:lnTo>
                  <a:lnTo>
                    <a:pt x="6184" y="2993"/>
                  </a:lnTo>
                  <a:lnTo>
                    <a:pt x="5869" y="3016"/>
                  </a:lnTo>
                  <a:lnTo>
                    <a:pt x="5574" y="3376"/>
                  </a:lnTo>
                  <a:lnTo>
                    <a:pt x="5236" y="3061"/>
                  </a:lnTo>
                  <a:lnTo>
                    <a:pt x="4968" y="3419"/>
                  </a:lnTo>
                  <a:lnTo>
                    <a:pt x="4675" y="3756"/>
                  </a:lnTo>
                  <a:lnTo>
                    <a:pt x="4381" y="4071"/>
                  </a:lnTo>
                  <a:lnTo>
                    <a:pt x="4066" y="4094"/>
                  </a:lnTo>
                  <a:lnTo>
                    <a:pt x="3774" y="4431"/>
                  </a:lnTo>
                  <a:lnTo>
                    <a:pt x="3459" y="4452"/>
                  </a:lnTo>
                  <a:lnTo>
                    <a:pt x="3481" y="4766"/>
                  </a:lnTo>
                  <a:lnTo>
                    <a:pt x="3184" y="4788"/>
                  </a:lnTo>
                  <a:lnTo>
                    <a:pt x="2554" y="4834"/>
                  </a:lnTo>
                  <a:lnTo>
                    <a:pt x="2239" y="4855"/>
                  </a:lnTo>
                  <a:lnTo>
                    <a:pt x="1631" y="5215"/>
                  </a:lnTo>
                  <a:lnTo>
                    <a:pt x="1361" y="5871"/>
                  </a:lnTo>
                  <a:lnTo>
                    <a:pt x="1092" y="6184"/>
                  </a:lnTo>
                  <a:lnTo>
                    <a:pt x="1403" y="6454"/>
                  </a:lnTo>
                  <a:lnTo>
                    <a:pt x="1426" y="6792"/>
                  </a:lnTo>
                  <a:lnTo>
                    <a:pt x="1342" y="6756"/>
                  </a:lnTo>
                  <a:lnTo>
                    <a:pt x="877" y="6788"/>
                  </a:lnTo>
                  <a:lnTo>
                    <a:pt x="512" y="6374"/>
                  </a:lnTo>
                  <a:lnTo>
                    <a:pt x="509" y="6641"/>
                  </a:lnTo>
                  <a:lnTo>
                    <a:pt x="505" y="6859"/>
                  </a:lnTo>
                  <a:lnTo>
                    <a:pt x="526" y="7154"/>
                  </a:lnTo>
                  <a:lnTo>
                    <a:pt x="548" y="7469"/>
                  </a:lnTo>
                  <a:lnTo>
                    <a:pt x="572" y="7803"/>
                  </a:lnTo>
                  <a:lnTo>
                    <a:pt x="591" y="8075"/>
                  </a:lnTo>
                  <a:lnTo>
                    <a:pt x="300" y="8436"/>
                  </a:lnTo>
                  <a:lnTo>
                    <a:pt x="1" y="8751"/>
                  </a:lnTo>
                  <a:lnTo>
                    <a:pt x="365" y="9357"/>
                  </a:lnTo>
                  <a:lnTo>
                    <a:pt x="703" y="9650"/>
                  </a:lnTo>
                  <a:lnTo>
                    <a:pt x="725" y="9947"/>
                  </a:lnTo>
                  <a:lnTo>
                    <a:pt x="1037" y="10240"/>
                  </a:lnTo>
                  <a:lnTo>
                    <a:pt x="1062" y="10239"/>
                  </a:lnTo>
                  <a:lnTo>
                    <a:pt x="1375" y="10217"/>
                  </a:lnTo>
                  <a:lnTo>
                    <a:pt x="1059" y="10555"/>
                  </a:lnTo>
                  <a:lnTo>
                    <a:pt x="1083" y="10871"/>
                  </a:lnTo>
                  <a:lnTo>
                    <a:pt x="1105" y="11184"/>
                  </a:lnTo>
                  <a:lnTo>
                    <a:pt x="1487" y="11792"/>
                  </a:lnTo>
                  <a:lnTo>
                    <a:pt x="1508" y="12084"/>
                  </a:lnTo>
                  <a:lnTo>
                    <a:pt x="1574" y="13009"/>
                  </a:lnTo>
                  <a:lnTo>
                    <a:pt x="1597" y="13347"/>
                  </a:lnTo>
                  <a:lnTo>
                    <a:pt x="1618" y="13641"/>
                  </a:lnTo>
                  <a:lnTo>
                    <a:pt x="1911" y="13618"/>
                  </a:lnTo>
                  <a:lnTo>
                    <a:pt x="1911" y="13618"/>
                  </a:lnTo>
                  <a:lnTo>
                    <a:pt x="1640" y="13954"/>
                  </a:lnTo>
                  <a:lnTo>
                    <a:pt x="1706" y="14900"/>
                  </a:lnTo>
                  <a:lnTo>
                    <a:pt x="1728" y="15196"/>
                  </a:lnTo>
                  <a:lnTo>
                    <a:pt x="1745" y="15169"/>
                  </a:lnTo>
                  <a:lnTo>
                    <a:pt x="1767" y="15134"/>
                  </a:lnTo>
                  <a:lnTo>
                    <a:pt x="1877" y="14952"/>
                  </a:lnTo>
                  <a:lnTo>
                    <a:pt x="2313" y="14857"/>
                  </a:lnTo>
                  <a:lnTo>
                    <a:pt x="2328" y="14854"/>
                  </a:lnTo>
                  <a:lnTo>
                    <a:pt x="2627" y="14835"/>
                  </a:lnTo>
                  <a:lnTo>
                    <a:pt x="2670" y="15444"/>
                  </a:lnTo>
                  <a:lnTo>
                    <a:pt x="2695" y="15759"/>
                  </a:lnTo>
                  <a:lnTo>
                    <a:pt x="2714" y="16053"/>
                  </a:lnTo>
                  <a:lnTo>
                    <a:pt x="3029" y="16028"/>
                  </a:lnTo>
                  <a:lnTo>
                    <a:pt x="3367" y="16322"/>
                  </a:lnTo>
                  <a:lnTo>
                    <a:pt x="3681" y="16300"/>
                  </a:lnTo>
                  <a:lnTo>
                    <a:pt x="4315" y="16572"/>
                  </a:lnTo>
                  <a:lnTo>
                    <a:pt x="4357" y="16568"/>
                  </a:lnTo>
                  <a:lnTo>
                    <a:pt x="4944" y="16527"/>
                  </a:lnTo>
                  <a:lnTo>
                    <a:pt x="5282" y="16820"/>
                  </a:lnTo>
                  <a:lnTo>
                    <a:pt x="4990" y="17156"/>
                  </a:lnTo>
                  <a:lnTo>
                    <a:pt x="4696" y="17494"/>
                  </a:lnTo>
                  <a:lnTo>
                    <a:pt x="4738" y="17492"/>
                  </a:lnTo>
                  <a:lnTo>
                    <a:pt x="5322" y="17450"/>
                  </a:lnTo>
                  <a:lnTo>
                    <a:pt x="5325" y="17450"/>
                  </a:lnTo>
                  <a:lnTo>
                    <a:pt x="5662" y="17723"/>
                  </a:lnTo>
                  <a:lnTo>
                    <a:pt x="6020" y="18307"/>
                  </a:lnTo>
                  <a:lnTo>
                    <a:pt x="6020" y="18307"/>
                  </a:lnTo>
                  <a:lnTo>
                    <a:pt x="6015" y="18234"/>
                  </a:lnTo>
                  <a:lnTo>
                    <a:pt x="5999" y="18017"/>
                  </a:lnTo>
                  <a:lnTo>
                    <a:pt x="6268" y="17680"/>
                  </a:lnTo>
                  <a:lnTo>
                    <a:pt x="6315" y="17677"/>
                  </a:lnTo>
                  <a:lnTo>
                    <a:pt x="6583" y="17658"/>
                  </a:lnTo>
                  <a:lnTo>
                    <a:pt x="6246" y="17385"/>
                  </a:lnTo>
                  <a:lnTo>
                    <a:pt x="6410" y="17372"/>
                  </a:lnTo>
                  <a:lnTo>
                    <a:pt x="6563" y="17362"/>
                  </a:lnTo>
                  <a:lnTo>
                    <a:pt x="7196" y="17317"/>
                  </a:lnTo>
                  <a:lnTo>
                    <a:pt x="7533" y="17591"/>
                  </a:lnTo>
                  <a:lnTo>
                    <a:pt x="7553" y="17571"/>
                  </a:lnTo>
                  <a:lnTo>
                    <a:pt x="7828" y="17274"/>
                  </a:lnTo>
                  <a:lnTo>
                    <a:pt x="7835" y="17284"/>
                  </a:lnTo>
                  <a:lnTo>
                    <a:pt x="8497" y="18133"/>
                  </a:lnTo>
                  <a:lnTo>
                    <a:pt x="8837" y="18448"/>
                  </a:lnTo>
                  <a:lnTo>
                    <a:pt x="9487" y="18700"/>
                  </a:lnTo>
                  <a:lnTo>
                    <a:pt x="10117" y="18657"/>
                  </a:lnTo>
                  <a:lnTo>
                    <a:pt x="10437" y="18951"/>
                  </a:lnTo>
                  <a:lnTo>
                    <a:pt x="10791" y="19241"/>
                  </a:lnTo>
                  <a:lnTo>
                    <a:pt x="11109" y="19512"/>
                  </a:lnTo>
                  <a:lnTo>
                    <a:pt x="11151" y="19509"/>
                  </a:lnTo>
                  <a:lnTo>
                    <a:pt x="11739" y="19469"/>
                  </a:lnTo>
                  <a:lnTo>
                    <a:pt x="12077" y="19782"/>
                  </a:lnTo>
                  <a:lnTo>
                    <a:pt x="12096" y="19759"/>
                  </a:lnTo>
                  <a:lnTo>
                    <a:pt x="12368" y="19423"/>
                  </a:lnTo>
                  <a:lnTo>
                    <a:pt x="12660" y="19401"/>
                  </a:lnTo>
                  <a:lnTo>
                    <a:pt x="12978" y="19086"/>
                  </a:lnTo>
                  <a:lnTo>
                    <a:pt x="12988" y="19097"/>
                  </a:lnTo>
                  <a:lnTo>
                    <a:pt x="13295" y="19357"/>
                  </a:lnTo>
                  <a:lnTo>
                    <a:pt x="13339" y="19988"/>
                  </a:lnTo>
                  <a:lnTo>
                    <a:pt x="13377" y="19947"/>
                  </a:lnTo>
                  <a:lnTo>
                    <a:pt x="13633" y="19673"/>
                  </a:lnTo>
                  <a:lnTo>
                    <a:pt x="13610" y="19335"/>
                  </a:lnTo>
                  <a:lnTo>
                    <a:pt x="14219" y="18998"/>
                  </a:lnTo>
                  <a:lnTo>
                    <a:pt x="14233" y="19011"/>
                  </a:lnTo>
                  <a:lnTo>
                    <a:pt x="14554" y="19269"/>
                  </a:lnTo>
                  <a:lnTo>
                    <a:pt x="14845" y="19247"/>
                  </a:lnTo>
                  <a:lnTo>
                    <a:pt x="15140" y="18933"/>
                  </a:lnTo>
                  <a:lnTo>
                    <a:pt x="15186" y="19564"/>
                  </a:lnTo>
                  <a:lnTo>
                    <a:pt x="15204" y="19854"/>
                  </a:lnTo>
                  <a:lnTo>
                    <a:pt x="15247" y="19839"/>
                  </a:lnTo>
                  <a:lnTo>
                    <a:pt x="16130" y="19498"/>
                  </a:lnTo>
                  <a:lnTo>
                    <a:pt x="16252" y="19344"/>
                  </a:lnTo>
                  <a:lnTo>
                    <a:pt x="16419" y="19138"/>
                  </a:lnTo>
                  <a:lnTo>
                    <a:pt x="16697" y="18824"/>
                  </a:lnTo>
                  <a:lnTo>
                    <a:pt x="17074" y="19430"/>
                  </a:lnTo>
                  <a:lnTo>
                    <a:pt x="17097" y="19428"/>
                  </a:lnTo>
                  <a:lnTo>
                    <a:pt x="17370" y="19408"/>
                  </a:lnTo>
                  <a:lnTo>
                    <a:pt x="17705" y="19679"/>
                  </a:lnTo>
                  <a:lnTo>
                    <a:pt x="18044" y="19972"/>
                  </a:lnTo>
                  <a:lnTo>
                    <a:pt x="18380" y="20263"/>
                  </a:lnTo>
                  <a:lnTo>
                    <a:pt x="18403" y="20262"/>
                  </a:lnTo>
                  <a:lnTo>
                    <a:pt x="18554" y="20250"/>
                  </a:lnTo>
                  <a:lnTo>
                    <a:pt x="18694" y="20242"/>
                  </a:lnTo>
                  <a:lnTo>
                    <a:pt x="18988" y="20220"/>
                  </a:lnTo>
                  <a:lnTo>
                    <a:pt x="19216" y="20204"/>
                  </a:lnTo>
                  <a:lnTo>
                    <a:pt x="19306" y="20198"/>
                  </a:lnTo>
                  <a:lnTo>
                    <a:pt x="19441" y="20656"/>
                  </a:lnTo>
                  <a:lnTo>
                    <a:pt x="19586" y="20421"/>
                  </a:lnTo>
                  <a:lnTo>
                    <a:pt x="19744" y="20168"/>
                  </a:lnTo>
                  <a:lnTo>
                    <a:pt x="19698" y="19836"/>
                  </a:lnTo>
                  <a:lnTo>
                    <a:pt x="19765" y="19574"/>
                  </a:lnTo>
                  <a:lnTo>
                    <a:pt x="19740" y="19218"/>
                  </a:lnTo>
                  <a:lnTo>
                    <a:pt x="19720" y="18945"/>
                  </a:lnTo>
                  <a:lnTo>
                    <a:pt x="19821" y="18263"/>
                  </a:lnTo>
                  <a:lnTo>
                    <a:pt x="19917" y="17857"/>
                  </a:lnTo>
                  <a:lnTo>
                    <a:pt x="20166" y="17480"/>
                  </a:lnTo>
                  <a:lnTo>
                    <a:pt x="20499" y="17372"/>
                  </a:lnTo>
                  <a:lnTo>
                    <a:pt x="20733" y="16808"/>
                  </a:lnTo>
                  <a:lnTo>
                    <a:pt x="20899" y="16455"/>
                  </a:lnTo>
                  <a:lnTo>
                    <a:pt x="21490" y="15865"/>
                  </a:lnTo>
                  <a:lnTo>
                    <a:pt x="22103" y="15904"/>
                  </a:lnTo>
                  <a:lnTo>
                    <a:pt x="22441" y="15629"/>
                  </a:lnTo>
                  <a:lnTo>
                    <a:pt x="22625" y="14943"/>
                  </a:lnTo>
                  <a:lnTo>
                    <a:pt x="22362" y="14517"/>
                  </a:lnTo>
                  <a:lnTo>
                    <a:pt x="22123" y="14428"/>
                  </a:lnTo>
                  <a:lnTo>
                    <a:pt x="22096" y="14031"/>
                  </a:lnTo>
                  <a:lnTo>
                    <a:pt x="22319" y="13908"/>
                  </a:lnTo>
                  <a:lnTo>
                    <a:pt x="21722" y="13232"/>
                  </a:lnTo>
                  <a:lnTo>
                    <a:pt x="21463" y="12786"/>
                  </a:lnTo>
                  <a:lnTo>
                    <a:pt x="20996" y="12502"/>
                  </a:lnTo>
                  <a:lnTo>
                    <a:pt x="21150" y="12241"/>
                  </a:lnTo>
                  <a:lnTo>
                    <a:pt x="20960" y="11997"/>
                  </a:lnTo>
                  <a:lnTo>
                    <a:pt x="21110" y="11079"/>
                  </a:lnTo>
                  <a:lnTo>
                    <a:pt x="21050" y="11017"/>
                  </a:lnTo>
                  <a:lnTo>
                    <a:pt x="20995" y="10961"/>
                  </a:lnTo>
                  <a:lnTo>
                    <a:pt x="20979" y="10753"/>
                  </a:lnTo>
                  <a:lnTo>
                    <a:pt x="21122" y="9788"/>
                  </a:lnTo>
                  <a:lnTo>
                    <a:pt x="20565" y="9702"/>
                  </a:lnTo>
                  <a:lnTo>
                    <a:pt x="20290" y="9347"/>
                  </a:lnTo>
                  <a:lnTo>
                    <a:pt x="21388" y="8486"/>
                  </a:lnTo>
                  <a:lnTo>
                    <a:pt x="21478" y="8190"/>
                  </a:lnTo>
                  <a:lnTo>
                    <a:pt x="21493" y="8145"/>
                  </a:lnTo>
                  <a:lnTo>
                    <a:pt x="21562" y="7925"/>
                  </a:lnTo>
                  <a:lnTo>
                    <a:pt x="21490" y="6915"/>
                  </a:lnTo>
                  <a:lnTo>
                    <a:pt x="21388" y="6654"/>
                  </a:lnTo>
                  <a:lnTo>
                    <a:pt x="21258" y="6320"/>
                  </a:lnTo>
                  <a:lnTo>
                    <a:pt x="21074" y="6105"/>
                  </a:lnTo>
                  <a:lnTo>
                    <a:pt x="20684" y="5641"/>
                  </a:lnTo>
                  <a:lnTo>
                    <a:pt x="20496" y="5427"/>
                  </a:lnTo>
                  <a:lnTo>
                    <a:pt x="20432" y="4524"/>
                  </a:lnTo>
                  <a:lnTo>
                    <a:pt x="20186" y="4326"/>
                  </a:lnTo>
                  <a:lnTo>
                    <a:pt x="20051" y="3871"/>
                  </a:lnTo>
                  <a:lnTo>
                    <a:pt x="20014" y="3347"/>
                  </a:lnTo>
                  <a:lnTo>
                    <a:pt x="20003" y="3198"/>
                  </a:lnTo>
                  <a:lnTo>
                    <a:pt x="19295" y="2723"/>
                  </a:lnTo>
                  <a:lnTo>
                    <a:pt x="18823" y="2632"/>
                  </a:lnTo>
                  <a:lnTo>
                    <a:pt x="18269" y="2301"/>
                  </a:lnTo>
                  <a:lnTo>
                    <a:pt x="18251" y="2290"/>
                  </a:lnTo>
                  <a:lnTo>
                    <a:pt x="18267" y="2259"/>
                  </a:lnTo>
                  <a:lnTo>
                    <a:pt x="18455" y="1917"/>
                  </a:lnTo>
                  <a:lnTo>
                    <a:pt x="18118" y="1941"/>
                  </a:lnTo>
                  <a:lnTo>
                    <a:pt x="18222" y="1892"/>
                  </a:lnTo>
                  <a:lnTo>
                    <a:pt x="18297" y="1445"/>
                  </a:lnTo>
                  <a:lnTo>
                    <a:pt x="18176" y="1000"/>
                  </a:lnTo>
                  <a:lnTo>
                    <a:pt x="18166" y="957"/>
                  </a:lnTo>
                  <a:lnTo>
                    <a:pt x="18151" y="905"/>
                  </a:lnTo>
                  <a:lnTo>
                    <a:pt x="18028" y="658"/>
                  </a:lnTo>
                  <a:lnTo>
                    <a:pt x="17759" y="151"/>
                  </a:lnTo>
                  <a:lnTo>
                    <a:pt x="1720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4" name="Google Shape;1274;p39"/>
          <p:cNvSpPr/>
          <p:nvPr/>
        </p:nvSpPr>
        <p:spPr>
          <a:xfrm rot="-5400000">
            <a:off x="7332566" y="3332056"/>
            <a:ext cx="2888178" cy="734710"/>
          </a:xfrm>
          <a:custGeom>
            <a:rect b="b" l="l" r="r" t="t"/>
            <a:pathLst>
              <a:path extrusionOk="0" h="8861" w="34833">
                <a:moveTo>
                  <a:pt x="1264" y="0"/>
                </a:moveTo>
                <a:cubicBezTo>
                  <a:pt x="842" y="0"/>
                  <a:pt x="420" y="25"/>
                  <a:pt x="1" y="76"/>
                </a:cubicBezTo>
                <a:lnTo>
                  <a:pt x="1" y="8861"/>
                </a:lnTo>
                <a:lnTo>
                  <a:pt x="34832" y="8861"/>
                </a:lnTo>
                <a:cubicBezTo>
                  <a:pt x="34647" y="8675"/>
                  <a:pt x="34462" y="8493"/>
                  <a:pt x="34273" y="8318"/>
                </a:cubicBezTo>
                <a:cubicBezTo>
                  <a:pt x="33824" y="7901"/>
                  <a:pt x="33330" y="7505"/>
                  <a:pt x="32751" y="7285"/>
                </a:cubicBezTo>
                <a:cubicBezTo>
                  <a:pt x="32370" y="7142"/>
                  <a:pt x="31956" y="7085"/>
                  <a:pt x="31542" y="7085"/>
                </a:cubicBezTo>
                <a:cubicBezTo>
                  <a:pt x="31218" y="7085"/>
                  <a:pt x="30894" y="7120"/>
                  <a:pt x="30584" y="7176"/>
                </a:cubicBezTo>
                <a:cubicBezTo>
                  <a:pt x="29454" y="7378"/>
                  <a:pt x="28391" y="7941"/>
                  <a:pt x="27231" y="7941"/>
                </a:cubicBezTo>
                <a:cubicBezTo>
                  <a:pt x="27158" y="7941"/>
                  <a:pt x="27085" y="7939"/>
                  <a:pt x="27011" y="7934"/>
                </a:cubicBezTo>
                <a:cubicBezTo>
                  <a:pt x="26269" y="7888"/>
                  <a:pt x="25615" y="7563"/>
                  <a:pt x="24909" y="7364"/>
                </a:cubicBezTo>
                <a:cubicBezTo>
                  <a:pt x="24130" y="7147"/>
                  <a:pt x="23324" y="7042"/>
                  <a:pt x="22519" y="7006"/>
                </a:cubicBezTo>
                <a:cubicBezTo>
                  <a:pt x="22283" y="6996"/>
                  <a:pt x="22048" y="6991"/>
                  <a:pt x="21812" y="6991"/>
                </a:cubicBezTo>
                <a:cubicBezTo>
                  <a:pt x="19646" y="6991"/>
                  <a:pt x="17472" y="7389"/>
                  <a:pt x="15308" y="7389"/>
                </a:cubicBezTo>
                <a:cubicBezTo>
                  <a:pt x="14554" y="7389"/>
                  <a:pt x="13802" y="7340"/>
                  <a:pt x="13051" y="7210"/>
                </a:cubicBezTo>
                <a:cubicBezTo>
                  <a:pt x="11691" y="6974"/>
                  <a:pt x="10330" y="6452"/>
                  <a:pt x="9396" y="5399"/>
                </a:cubicBezTo>
                <a:cubicBezTo>
                  <a:pt x="8528" y="4419"/>
                  <a:pt x="8013" y="3185"/>
                  <a:pt x="7154" y="2200"/>
                </a:cubicBezTo>
                <a:cubicBezTo>
                  <a:pt x="6122" y="1015"/>
                  <a:pt x="4578" y="420"/>
                  <a:pt x="3060" y="155"/>
                </a:cubicBezTo>
                <a:cubicBezTo>
                  <a:pt x="2467" y="52"/>
                  <a:pt x="1866" y="0"/>
                  <a:pt x="1264" y="0"/>
                </a:cubicBezTo>
                <a:close/>
              </a:path>
            </a:pathLst>
          </a:custGeom>
          <a:solidFill>
            <a:srgbClr val="FFFFFF">
              <a:alpha val="34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39"/>
          <p:cNvSpPr txBox="1"/>
          <p:nvPr>
            <p:ph idx="3" type="subTitle"/>
          </p:nvPr>
        </p:nvSpPr>
        <p:spPr>
          <a:xfrm>
            <a:off x="3401883" y="3888575"/>
            <a:ext cx="23457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6" name="Google Shape;1276;p39"/>
          <p:cNvSpPr txBox="1"/>
          <p:nvPr>
            <p:ph idx="4" type="subTitle"/>
          </p:nvPr>
        </p:nvSpPr>
        <p:spPr>
          <a:xfrm>
            <a:off x="3401863" y="3343850"/>
            <a:ext cx="2345700" cy="544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7" name="Google Shape;1277;p39"/>
          <p:cNvSpPr txBox="1"/>
          <p:nvPr>
            <p:ph idx="5" type="subTitle"/>
          </p:nvPr>
        </p:nvSpPr>
        <p:spPr>
          <a:xfrm>
            <a:off x="6083733" y="3888575"/>
            <a:ext cx="23457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8" name="Google Shape;1278;p39"/>
          <p:cNvSpPr txBox="1"/>
          <p:nvPr>
            <p:ph idx="6" type="subTitle"/>
          </p:nvPr>
        </p:nvSpPr>
        <p:spPr>
          <a:xfrm>
            <a:off x="6083713" y="3343850"/>
            <a:ext cx="2345700" cy="544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9" name="Google Shape;1279;p39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40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40"/>
          <p:cNvSpPr txBox="1"/>
          <p:nvPr>
            <p:ph idx="1" type="subTitle"/>
          </p:nvPr>
        </p:nvSpPr>
        <p:spPr>
          <a:xfrm>
            <a:off x="1248575" y="2174050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3" name="Google Shape;1283;p40"/>
          <p:cNvSpPr txBox="1"/>
          <p:nvPr>
            <p:ph idx="2" type="subTitle"/>
          </p:nvPr>
        </p:nvSpPr>
        <p:spPr>
          <a:xfrm>
            <a:off x="5556901" y="2174050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4" name="Google Shape;1284;p40"/>
          <p:cNvSpPr txBox="1"/>
          <p:nvPr>
            <p:ph idx="3" type="subTitle"/>
          </p:nvPr>
        </p:nvSpPr>
        <p:spPr>
          <a:xfrm>
            <a:off x="1248575" y="3812375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5" name="Google Shape;1285;p40"/>
          <p:cNvSpPr txBox="1"/>
          <p:nvPr>
            <p:ph idx="4" type="subTitle"/>
          </p:nvPr>
        </p:nvSpPr>
        <p:spPr>
          <a:xfrm>
            <a:off x="5556901" y="3812375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6" name="Google Shape;1286;p40"/>
          <p:cNvSpPr txBox="1"/>
          <p:nvPr>
            <p:ph idx="5" type="subTitle"/>
          </p:nvPr>
        </p:nvSpPr>
        <p:spPr>
          <a:xfrm>
            <a:off x="1248550" y="1629250"/>
            <a:ext cx="2867100" cy="544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7" name="Google Shape;1287;p40"/>
          <p:cNvSpPr txBox="1"/>
          <p:nvPr>
            <p:ph idx="6" type="subTitle"/>
          </p:nvPr>
        </p:nvSpPr>
        <p:spPr>
          <a:xfrm>
            <a:off x="1248550" y="3267650"/>
            <a:ext cx="2867100" cy="544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8" name="Google Shape;1288;p40"/>
          <p:cNvSpPr txBox="1"/>
          <p:nvPr>
            <p:ph idx="7" type="subTitle"/>
          </p:nvPr>
        </p:nvSpPr>
        <p:spPr>
          <a:xfrm>
            <a:off x="5556900" y="1629250"/>
            <a:ext cx="2867100" cy="544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9" name="Google Shape;1289;p40"/>
          <p:cNvSpPr txBox="1"/>
          <p:nvPr>
            <p:ph idx="8" type="subTitle"/>
          </p:nvPr>
        </p:nvSpPr>
        <p:spPr>
          <a:xfrm>
            <a:off x="5556900" y="3267650"/>
            <a:ext cx="2867100" cy="544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0" name="Google Shape;1290;p40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291" name="Google Shape;1291;p40"/>
          <p:cNvGrpSpPr/>
          <p:nvPr/>
        </p:nvGrpSpPr>
        <p:grpSpPr>
          <a:xfrm>
            <a:off x="207966" y="4435477"/>
            <a:ext cx="1400082" cy="646328"/>
            <a:chOff x="9335316" y="1907252"/>
            <a:chExt cx="1400082" cy="646328"/>
          </a:xfrm>
        </p:grpSpPr>
        <p:sp>
          <p:nvSpPr>
            <p:cNvPr id="1292" name="Google Shape;1292;p40"/>
            <p:cNvSpPr/>
            <p:nvPr/>
          </p:nvSpPr>
          <p:spPr>
            <a:xfrm>
              <a:off x="9526474" y="1971082"/>
              <a:ext cx="16497" cy="9992"/>
            </a:xfrm>
            <a:custGeom>
              <a:rect b="b" l="l" r="r" t="t"/>
              <a:pathLst>
                <a:path extrusionOk="0" h="361" w="596">
                  <a:moveTo>
                    <a:pt x="590" y="1"/>
                  </a:moveTo>
                  <a:lnTo>
                    <a:pt x="0" y="361"/>
                  </a:lnTo>
                  <a:lnTo>
                    <a:pt x="596" y="8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0"/>
            <p:cNvSpPr/>
            <p:nvPr/>
          </p:nvSpPr>
          <p:spPr>
            <a:xfrm>
              <a:off x="9739970" y="2317303"/>
              <a:ext cx="6643" cy="526"/>
            </a:xfrm>
            <a:custGeom>
              <a:rect b="b" l="l" r="r" t="t"/>
              <a:pathLst>
                <a:path extrusionOk="0" h="19" w="240">
                  <a:moveTo>
                    <a:pt x="239" y="1"/>
                  </a:moveTo>
                  <a:lnTo>
                    <a:pt x="239" y="1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0"/>
            <p:cNvSpPr/>
            <p:nvPr/>
          </p:nvSpPr>
          <p:spPr>
            <a:xfrm>
              <a:off x="10109803" y="2420771"/>
              <a:ext cx="15778" cy="1163"/>
            </a:xfrm>
            <a:custGeom>
              <a:rect b="b" l="l" r="r" t="t"/>
              <a:pathLst>
                <a:path extrusionOk="0" h="42" w="570">
                  <a:moveTo>
                    <a:pt x="569" y="0"/>
                  </a:moveTo>
                  <a:lnTo>
                    <a:pt x="254" y="22"/>
                  </a:lnTo>
                  <a:lnTo>
                    <a:pt x="1" y="42"/>
                  </a:lnTo>
                  <a:lnTo>
                    <a:pt x="339" y="16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9541034" y="2325358"/>
              <a:ext cx="7141" cy="5370"/>
            </a:xfrm>
            <a:custGeom>
              <a:rect b="b" l="l" r="r" t="t"/>
              <a:pathLst>
                <a:path extrusionOk="0" h="194" w="258">
                  <a:moveTo>
                    <a:pt x="1" y="1"/>
                  </a:moveTo>
                  <a:lnTo>
                    <a:pt x="243" y="193"/>
                  </a:lnTo>
                  <a:lnTo>
                    <a:pt x="257" y="1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0"/>
            <p:cNvSpPr/>
            <p:nvPr/>
          </p:nvSpPr>
          <p:spPr>
            <a:xfrm>
              <a:off x="9827522" y="2222721"/>
              <a:ext cx="28" cy="28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0"/>
            <p:cNvSpPr/>
            <p:nvPr/>
          </p:nvSpPr>
          <p:spPr>
            <a:xfrm>
              <a:off x="9803330" y="2252504"/>
              <a:ext cx="8276" cy="1744"/>
            </a:xfrm>
            <a:custGeom>
              <a:rect b="b" l="l" r="r" t="t"/>
              <a:pathLst>
                <a:path extrusionOk="0" h="63" w="299">
                  <a:moveTo>
                    <a:pt x="296" y="1"/>
                  </a:moveTo>
                  <a:lnTo>
                    <a:pt x="1" y="22"/>
                  </a:lnTo>
                  <a:lnTo>
                    <a:pt x="4" y="62"/>
                  </a:lnTo>
                  <a:lnTo>
                    <a:pt x="299" y="42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9816893" y="2217572"/>
              <a:ext cx="1744" cy="3405"/>
            </a:xfrm>
            <a:custGeom>
              <a:rect b="b" l="l" r="r" t="t"/>
              <a:pathLst>
                <a:path extrusionOk="0" h="123" w="63">
                  <a:moveTo>
                    <a:pt x="36" y="1"/>
                  </a:moveTo>
                  <a:lnTo>
                    <a:pt x="0" y="110"/>
                  </a:lnTo>
                  <a:lnTo>
                    <a:pt x="62" y="123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9788798" y="2288627"/>
              <a:ext cx="8083" cy="1107"/>
            </a:xfrm>
            <a:custGeom>
              <a:rect b="b" l="l" r="r" t="t"/>
              <a:pathLst>
                <a:path extrusionOk="0" h="40" w="292">
                  <a:moveTo>
                    <a:pt x="291" y="1"/>
                  </a:moveTo>
                  <a:lnTo>
                    <a:pt x="11" y="19"/>
                  </a:lnTo>
                  <a:lnTo>
                    <a:pt x="1" y="40"/>
                  </a:lnTo>
                  <a:lnTo>
                    <a:pt x="284" y="19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10123504" y="2119751"/>
              <a:ext cx="10269" cy="7224"/>
            </a:xfrm>
            <a:custGeom>
              <a:rect b="b" l="l" r="r" t="t"/>
              <a:pathLst>
                <a:path extrusionOk="0" h="261" w="371">
                  <a:moveTo>
                    <a:pt x="107" y="0"/>
                  </a:moveTo>
                  <a:lnTo>
                    <a:pt x="1" y="9"/>
                  </a:lnTo>
                  <a:lnTo>
                    <a:pt x="316" y="261"/>
                  </a:lnTo>
                  <a:lnTo>
                    <a:pt x="371" y="231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9842940" y="2192328"/>
              <a:ext cx="10934" cy="7114"/>
            </a:xfrm>
            <a:custGeom>
              <a:rect b="b" l="l" r="r" t="t"/>
              <a:pathLst>
                <a:path extrusionOk="0" h="257" w="395">
                  <a:moveTo>
                    <a:pt x="87" y="0"/>
                  </a:moveTo>
                  <a:lnTo>
                    <a:pt x="0" y="2"/>
                  </a:lnTo>
                  <a:lnTo>
                    <a:pt x="290" y="256"/>
                  </a:lnTo>
                  <a:lnTo>
                    <a:pt x="395" y="249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0"/>
            <p:cNvSpPr/>
            <p:nvPr/>
          </p:nvSpPr>
          <p:spPr>
            <a:xfrm>
              <a:off x="10151239" y="2117648"/>
              <a:ext cx="4180" cy="2408"/>
            </a:xfrm>
            <a:custGeom>
              <a:rect b="b" l="l" r="r" t="t"/>
              <a:pathLst>
                <a:path extrusionOk="0" h="87" w="151">
                  <a:moveTo>
                    <a:pt x="52" y="0"/>
                  </a:moveTo>
                  <a:lnTo>
                    <a:pt x="0" y="30"/>
                  </a:lnTo>
                  <a:lnTo>
                    <a:pt x="150" y="86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9829764" y="2168828"/>
              <a:ext cx="1661" cy="1965"/>
            </a:xfrm>
            <a:custGeom>
              <a:rect b="b" l="l" r="r" t="t"/>
              <a:pathLst>
                <a:path extrusionOk="0" h="71" w="60">
                  <a:moveTo>
                    <a:pt x="0" y="0"/>
                  </a:moveTo>
                  <a:lnTo>
                    <a:pt x="39" y="71"/>
                  </a:lnTo>
                  <a:lnTo>
                    <a:pt x="59" y="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9877318" y="2214029"/>
              <a:ext cx="1246" cy="554"/>
            </a:xfrm>
            <a:custGeom>
              <a:rect b="b" l="l" r="r" t="t"/>
              <a:pathLst>
                <a:path extrusionOk="0" h="20" w="45">
                  <a:moveTo>
                    <a:pt x="0" y="0"/>
                  </a:moveTo>
                  <a:lnTo>
                    <a:pt x="17" y="19"/>
                  </a:lnTo>
                  <a:lnTo>
                    <a:pt x="45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9576492" y="2259037"/>
              <a:ext cx="1993" cy="1772"/>
            </a:xfrm>
            <a:custGeom>
              <a:rect b="b" l="l" r="r" t="t"/>
              <a:pathLst>
                <a:path extrusionOk="0" h="64" w="72">
                  <a:moveTo>
                    <a:pt x="1" y="1"/>
                  </a:moveTo>
                  <a:lnTo>
                    <a:pt x="71" y="64"/>
                  </a:lnTo>
                  <a:lnTo>
                    <a:pt x="71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0"/>
            <p:cNvSpPr/>
            <p:nvPr/>
          </p:nvSpPr>
          <p:spPr>
            <a:xfrm>
              <a:off x="9568022" y="2236699"/>
              <a:ext cx="2934" cy="17549"/>
            </a:xfrm>
            <a:custGeom>
              <a:rect b="b" l="l" r="r" t="t"/>
              <a:pathLst>
                <a:path extrusionOk="0" h="634" w="106">
                  <a:moveTo>
                    <a:pt x="0" y="0"/>
                  </a:moveTo>
                  <a:lnTo>
                    <a:pt x="19" y="262"/>
                  </a:lnTo>
                  <a:lnTo>
                    <a:pt x="40" y="577"/>
                  </a:lnTo>
                  <a:lnTo>
                    <a:pt x="105" y="633"/>
                  </a:lnTo>
                  <a:lnTo>
                    <a:pt x="82" y="324"/>
                  </a:lnTo>
                  <a:lnTo>
                    <a:pt x="62" y="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9578540" y="2228118"/>
              <a:ext cx="6865" cy="6422"/>
            </a:xfrm>
            <a:custGeom>
              <a:rect b="b" l="l" r="r" t="t"/>
              <a:pathLst>
                <a:path extrusionOk="0" h="232" w="248">
                  <a:moveTo>
                    <a:pt x="0" y="1"/>
                  </a:moveTo>
                  <a:lnTo>
                    <a:pt x="248" y="231"/>
                  </a:lnTo>
                  <a:lnTo>
                    <a:pt x="246" y="2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0"/>
            <p:cNvSpPr/>
            <p:nvPr/>
          </p:nvSpPr>
          <p:spPr>
            <a:xfrm>
              <a:off x="9824062" y="2173810"/>
              <a:ext cx="581" cy="249"/>
            </a:xfrm>
            <a:custGeom>
              <a:rect b="b" l="l" r="r" t="t"/>
              <a:pathLst>
                <a:path extrusionOk="0" h="9" w="21">
                  <a:moveTo>
                    <a:pt x="20" y="0"/>
                  </a:moveTo>
                  <a:lnTo>
                    <a:pt x="0" y="2"/>
                  </a:lnTo>
                  <a:lnTo>
                    <a:pt x="5" y="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0"/>
            <p:cNvSpPr/>
            <p:nvPr/>
          </p:nvSpPr>
          <p:spPr>
            <a:xfrm>
              <a:off x="9734711" y="2113025"/>
              <a:ext cx="7667" cy="5979"/>
            </a:xfrm>
            <a:custGeom>
              <a:rect b="b" l="l" r="r" t="t"/>
              <a:pathLst>
                <a:path extrusionOk="0" h="216" w="277">
                  <a:moveTo>
                    <a:pt x="15" y="0"/>
                  </a:moveTo>
                  <a:lnTo>
                    <a:pt x="0" y="2"/>
                  </a:lnTo>
                  <a:lnTo>
                    <a:pt x="262" y="216"/>
                  </a:lnTo>
                  <a:lnTo>
                    <a:pt x="277" y="21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9827134" y="2208493"/>
              <a:ext cx="7031" cy="9079"/>
            </a:xfrm>
            <a:custGeom>
              <a:rect b="b" l="l" r="r" t="t"/>
              <a:pathLst>
                <a:path extrusionOk="0" h="328" w="254">
                  <a:moveTo>
                    <a:pt x="248" y="0"/>
                  </a:moveTo>
                  <a:lnTo>
                    <a:pt x="0" y="306"/>
                  </a:lnTo>
                  <a:lnTo>
                    <a:pt x="1" y="327"/>
                  </a:lnTo>
                  <a:lnTo>
                    <a:pt x="253" y="12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9567247" y="2202431"/>
              <a:ext cx="7612" cy="6699"/>
            </a:xfrm>
            <a:custGeom>
              <a:rect b="b" l="l" r="r" t="t"/>
              <a:pathLst>
                <a:path extrusionOk="0" h="242" w="275">
                  <a:moveTo>
                    <a:pt x="1" y="1"/>
                  </a:moveTo>
                  <a:lnTo>
                    <a:pt x="1" y="6"/>
                  </a:lnTo>
                  <a:lnTo>
                    <a:pt x="274" y="241"/>
                  </a:lnTo>
                  <a:lnTo>
                    <a:pt x="274" y="2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0"/>
            <p:cNvSpPr/>
            <p:nvPr/>
          </p:nvSpPr>
          <p:spPr>
            <a:xfrm>
              <a:off x="9800949" y="2218043"/>
              <a:ext cx="10518" cy="1938"/>
            </a:xfrm>
            <a:custGeom>
              <a:rect b="b" l="l" r="r" t="t"/>
              <a:pathLst>
                <a:path extrusionOk="0" h="70" w="380">
                  <a:moveTo>
                    <a:pt x="379" y="1"/>
                  </a:moveTo>
                  <a:lnTo>
                    <a:pt x="316" y="5"/>
                  </a:lnTo>
                  <a:lnTo>
                    <a:pt x="1" y="27"/>
                  </a:lnTo>
                  <a:lnTo>
                    <a:pt x="3" y="70"/>
                  </a:lnTo>
                  <a:lnTo>
                    <a:pt x="300" y="48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0"/>
            <p:cNvSpPr/>
            <p:nvPr/>
          </p:nvSpPr>
          <p:spPr>
            <a:xfrm>
              <a:off x="9770473" y="2119281"/>
              <a:ext cx="360" cy="332"/>
            </a:xfrm>
            <a:custGeom>
              <a:rect b="b" l="l" r="r" t="t"/>
              <a:pathLst>
                <a:path extrusionOk="0" h="12" w="13">
                  <a:moveTo>
                    <a:pt x="1" y="0"/>
                  </a:moveTo>
                  <a:lnTo>
                    <a:pt x="12" y="1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9856226" y="1974763"/>
              <a:ext cx="7861" cy="8692"/>
            </a:xfrm>
            <a:custGeom>
              <a:rect b="b" l="l" r="r" t="t"/>
              <a:pathLst>
                <a:path extrusionOk="0" h="314" w="284">
                  <a:moveTo>
                    <a:pt x="276" y="0"/>
                  </a:moveTo>
                  <a:lnTo>
                    <a:pt x="1" y="297"/>
                  </a:lnTo>
                  <a:lnTo>
                    <a:pt x="23" y="314"/>
                  </a:lnTo>
                  <a:lnTo>
                    <a:pt x="283" y="10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0"/>
            <p:cNvSpPr/>
            <p:nvPr/>
          </p:nvSpPr>
          <p:spPr>
            <a:xfrm>
              <a:off x="10017434" y="2022484"/>
              <a:ext cx="23722" cy="27292"/>
            </a:xfrm>
            <a:custGeom>
              <a:rect b="b" l="l" r="r" t="t"/>
              <a:pathLst>
                <a:path extrusionOk="0" h="986" w="857">
                  <a:moveTo>
                    <a:pt x="843" y="0"/>
                  </a:moveTo>
                  <a:lnTo>
                    <a:pt x="234" y="337"/>
                  </a:lnTo>
                  <a:lnTo>
                    <a:pt x="257" y="675"/>
                  </a:lnTo>
                  <a:lnTo>
                    <a:pt x="1" y="949"/>
                  </a:lnTo>
                  <a:lnTo>
                    <a:pt x="5" y="986"/>
                  </a:lnTo>
                  <a:lnTo>
                    <a:pt x="299" y="674"/>
                  </a:lnTo>
                  <a:lnTo>
                    <a:pt x="274" y="334"/>
                  </a:lnTo>
                  <a:lnTo>
                    <a:pt x="857" y="13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0"/>
            <p:cNvSpPr/>
            <p:nvPr/>
          </p:nvSpPr>
          <p:spPr>
            <a:xfrm>
              <a:off x="9820076" y="1977476"/>
              <a:ext cx="10657" cy="7944"/>
            </a:xfrm>
            <a:custGeom>
              <a:rect b="b" l="l" r="r" t="t"/>
              <a:pathLst>
                <a:path extrusionOk="0" h="287" w="385">
                  <a:moveTo>
                    <a:pt x="164" y="0"/>
                  </a:moveTo>
                  <a:lnTo>
                    <a:pt x="0" y="13"/>
                  </a:lnTo>
                  <a:lnTo>
                    <a:pt x="337" y="286"/>
                  </a:lnTo>
                  <a:lnTo>
                    <a:pt x="385" y="284"/>
                  </a:lnTo>
                  <a:lnTo>
                    <a:pt x="48" y="10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10156582" y="2057139"/>
              <a:ext cx="4207" cy="332"/>
            </a:xfrm>
            <a:custGeom>
              <a:rect b="b" l="l" r="r" t="t"/>
              <a:pathLst>
                <a:path extrusionOk="0" h="12" w="152">
                  <a:moveTo>
                    <a:pt x="151" y="0"/>
                  </a:move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9711211" y="1907750"/>
              <a:ext cx="415" cy="111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0" y="4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0"/>
            <p:cNvSpPr/>
            <p:nvPr/>
          </p:nvSpPr>
          <p:spPr>
            <a:xfrm>
              <a:off x="10069196" y="2032033"/>
              <a:ext cx="27846" cy="14117"/>
            </a:xfrm>
            <a:custGeom>
              <a:rect b="b" l="l" r="r" t="t"/>
              <a:pathLst>
                <a:path extrusionOk="0" h="510" w="1006">
                  <a:moveTo>
                    <a:pt x="1006" y="1"/>
                  </a:moveTo>
                  <a:lnTo>
                    <a:pt x="884" y="155"/>
                  </a:lnTo>
                  <a:lnTo>
                    <a:pt x="1" y="496"/>
                  </a:lnTo>
                  <a:lnTo>
                    <a:pt x="0" y="510"/>
                  </a:lnTo>
                  <a:lnTo>
                    <a:pt x="925" y="152"/>
                  </a:lnTo>
                  <a:lnTo>
                    <a:pt x="100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0"/>
            <p:cNvSpPr/>
            <p:nvPr/>
          </p:nvSpPr>
          <p:spPr>
            <a:xfrm>
              <a:off x="9981976" y="2024892"/>
              <a:ext cx="24746" cy="19293"/>
            </a:xfrm>
            <a:custGeom>
              <a:rect b="b" l="l" r="r" t="t"/>
              <a:pathLst>
                <a:path extrusionOk="0" h="697" w="894">
                  <a:moveTo>
                    <a:pt x="883" y="1"/>
                  </a:moveTo>
                  <a:lnTo>
                    <a:pt x="565" y="316"/>
                  </a:lnTo>
                  <a:lnTo>
                    <a:pt x="273" y="338"/>
                  </a:lnTo>
                  <a:lnTo>
                    <a:pt x="1" y="674"/>
                  </a:lnTo>
                  <a:lnTo>
                    <a:pt x="23" y="696"/>
                  </a:lnTo>
                  <a:lnTo>
                    <a:pt x="315" y="335"/>
                  </a:lnTo>
                  <a:lnTo>
                    <a:pt x="611" y="315"/>
                  </a:lnTo>
                  <a:lnTo>
                    <a:pt x="893" y="12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0"/>
            <p:cNvSpPr/>
            <p:nvPr/>
          </p:nvSpPr>
          <p:spPr>
            <a:xfrm>
              <a:off x="9568935" y="1968037"/>
              <a:ext cx="17466" cy="10020"/>
            </a:xfrm>
            <a:custGeom>
              <a:rect b="b" l="l" r="r" t="t"/>
              <a:pathLst>
                <a:path extrusionOk="0" h="362" w="631">
                  <a:moveTo>
                    <a:pt x="631" y="0"/>
                  </a:moveTo>
                  <a:lnTo>
                    <a:pt x="608" y="1"/>
                  </a:lnTo>
                  <a:lnTo>
                    <a:pt x="0" y="361"/>
                  </a:lnTo>
                  <a:lnTo>
                    <a:pt x="0" y="361"/>
                  </a:lnTo>
                  <a:lnTo>
                    <a:pt x="22" y="360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0"/>
            <p:cNvSpPr/>
            <p:nvPr/>
          </p:nvSpPr>
          <p:spPr>
            <a:xfrm>
              <a:off x="9813211" y="1985918"/>
              <a:ext cx="8802" cy="17383"/>
            </a:xfrm>
            <a:custGeom>
              <a:rect b="b" l="l" r="r" t="t"/>
              <a:pathLst>
                <a:path extrusionOk="0" h="628" w="318">
                  <a:moveTo>
                    <a:pt x="317" y="0"/>
                  </a:moveTo>
                  <a:lnTo>
                    <a:pt x="270" y="3"/>
                  </a:lnTo>
                  <a:lnTo>
                    <a:pt x="1" y="340"/>
                  </a:lnTo>
                  <a:lnTo>
                    <a:pt x="17" y="557"/>
                  </a:lnTo>
                  <a:lnTo>
                    <a:pt x="64" y="628"/>
                  </a:lnTo>
                  <a:lnTo>
                    <a:pt x="43" y="335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0"/>
            <p:cNvSpPr/>
            <p:nvPr/>
          </p:nvSpPr>
          <p:spPr>
            <a:xfrm>
              <a:off x="9593930" y="1910823"/>
              <a:ext cx="75124" cy="56716"/>
            </a:xfrm>
            <a:custGeom>
              <a:rect b="b" l="l" r="r" t="t"/>
              <a:pathLst>
                <a:path extrusionOk="0" h="2049" w="2714">
                  <a:moveTo>
                    <a:pt x="2705" y="1"/>
                  </a:moveTo>
                  <a:lnTo>
                    <a:pt x="2096" y="342"/>
                  </a:lnTo>
                  <a:lnTo>
                    <a:pt x="1803" y="678"/>
                  </a:lnTo>
                  <a:lnTo>
                    <a:pt x="1529" y="1015"/>
                  </a:lnTo>
                  <a:lnTo>
                    <a:pt x="608" y="1689"/>
                  </a:lnTo>
                  <a:lnTo>
                    <a:pt x="608" y="1689"/>
                  </a:lnTo>
                  <a:lnTo>
                    <a:pt x="627" y="1687"/>
                  </a:lnTo>
                  <a:lnTo>
                    <a:pt x="1551" y="1012"/>
                  </a:lnTo>
                  <a:lnTo>
                    <a:pt x="1821" y="677"/>
                  </a:lnTo>
                  <a:lnTo>
                    <a:pt x="2118" y="340"/>
                  </a:lnTo>
                  <a:lnTo>
                    <a:pt x="2714" y="8"/>
                  </a:lnTo>
                  <a:lnTo>
                    <a:pt x="2705" y="1"/>
                  </a:lnTo>
                  <a:close/>
                  <a:moveTo>
                    <a:pt x="608" y="1689"/>
                  </a:moveTo>
                  <a:lnTo>
                    <a:pt x="599" y="1689"/>
                  </a:lnTo>
                  <a:lnTo>
                    <a:pt x="599" y="1689"/>
                  </a:lnTo>
                  <a:lnTo>
                    <a:pt x="608" y="1689"/>
                  </a:lnTo>
                  <a:lnTo>
                    <a:pt x="608" y="1689"/>
                  </a:lnTo>
                  <a:close/>
                  <a:moveTo>
                    <a:pt x="599" y="1689"/>
                  </a:moveTo>
                  <a:lnTo>
                    <a:pt x="312" y="1709"/>
                  </a:lnTo>
                  <a:lnTo>
                    <a:pt x="1" y="2048"/>
                  </a:lnTo>
                  <a:lnTo>
                    <a:pt x="1" y="2048"/>
                  </a:lnTo>
                  <a:lnTo>
                    <a:pt x="18" y="2047"/>
                  </a:lnTo>
                  <a:lnTo>
                    <a:pt x="335" y="1709"/>
                  </a:lnTo>
                  <a:lnTo>
                    <a:pt x="599" y="1689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0"/>
            <p:cNvSpPr/>
            <p:nvPr/>
          </p:nvSpPr>
          <p:spPr>
            <a:xfrm>
              <a:off x="9527692" y="1997848"/>
              <a:ext cx="77393" cy="108616"/>
            </a:xfrm>
            <a:custGeom>
              <a:rect b="b" l="l" r="r" t="t"/>
              <a:pathLst>
                <a:path extrusionOk="0" h="3924" w="2796">
                  <a:moveTo>
                    <a:pt x="2747" y="3882"/>
                  </a:moveTo>
                  <a:lnTo>
                    <a:pt x="2473" y="3902"/>
                  </a:lnTo>
                  <a:lnTo>
                    <a:pt x="2473" y="3902"/>
                  </a:lnTo>
                  <a:lnTo>
                    <a:pt x="2473" y="3902"/>
                  </a:lnTo>
                  <a:lnTo>
                    <a:pt x="2748" y="3883"/>
                  </a:lnTo>
                  <a:lnTo>
                    <a:pt x="2748" y="3883"/>
                  </a:lnTo>
                  <a:lnTo>
                    <a:pt x="2747" y="3882"/>
                  </a:lnTo>
                  <a:close/>
                  <a:moveTo>
                    <a:pt x="316" y="1"/>
                  </a:moveTo>
                  <a:lnTo>
                    <a:pt x="1" y="24"/>
                  </a:lnTo>
                  <a:lnTo>
                    <a:pt x="299" y="2"/>
                  </a:lnTo>
                  <a:lnTo>
                    <a:pt x="342" y="614"/>
                  </a:lnTo>
                  <a:lnTo>
                    <a:pt x="676" y="883"/>
                  </a:lnTo>
                  <a:lnTo>
                    <a:pt x="992" y="1200"/>
                  </a:lnTo>
                  <a:lnTo>
                    <a:pt x="1036" y="1811"/>
                  </a:lnTo>
                  <a:lnTo>
                    <a:pt x="1057" y="2126"/>
                  </a:lnTo>
                  <a:lnTo>
                    <a:pt x="1417" y="2394"/>
                  </a:lnTo>
                  <a:lnTo>
                    <a:pt x="1754" y="3004"/>
                  </a:lnTo>
                  <a:lnTo>
                    <a:pt x="2135" y="3609"/>
                  </a:lnTo>
                  <a:lnTo>
                    <a:pt x="2449" y="3904"/>
                  </a:lnTo>
                  <a:lnTo>
                    <a:pt x="2473" y="3902"/>
                  </a:lnTo>
                  <a:lnTo>
                    <a:pt x="2473" y="3902"/>
                  </a:lnTo>
                  <a:lnTo>
                    <a:pt x="2155" y="3607"/>
                  </a:lnTo>
                  <a:lnTo>
                    <a:pt x="1775" y="3003"/>
                  </a:lnTo>
                  <a:lnTo>
                    <a:pt x="1436" y="2393"/>
                  </a:lnTo>
                  <a:lnTo>
                    <a:pt x="1080" y="2125"/>
                  </a:lnTo>
                  <a:lnTo>
                    <a:pt x="1059" y="1810"/>
                  </a:lnTo>
                  <a:lnTo>
                    <a:pt x="1015" y="1198"/>
                  </a:lnTo>
                  <a:lnTo>
                    <a:pt x="696" y="882"/>
                  </a:lnTo>
                  <a:lnTo>
                    <a:pt x="359" y="612"/>
                  </a:lnTo>
                  <a:lnTo>
                    <a:pt x="316" y="1"/>
                  </a:lnTo>
                  <a:close/>
                  <a:moveTo>
                    <a:pt x="2764" y="3882"/>
                  </a:moveTo>
                  <a:lnTo>
                    <a:pt x="2748" y="3883"/>
                  </a:lnTo>
                  <a:lnTo>
                    <a:pt x="2748" y="3883"/>
                  </a:lnTo>
                  <a:lnTo>
                    <a:pt x="2795" y="3924"/>
                  </a:lnTo>
                  <a:lnTo>
                    <a:pt x="2764" y="388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0"/>
            <p:cNvSpPr/>
            <p:nvPr/>
          </p:nvSpPr>
          <p:spPr>
            <a:xfrm>
              <a:off x="9516039" y="1964245"/>
              <a:ext cx="11681" cy="34268"/>
            </a:xfrm>
            <a:custGeom>
              <a:rect b="b" l="l" r="r" t="t"/>
              <a:pathLst>
                <a:path extrusionOk="0" h="1238" w="422">
                  <a:moveTo>
                    <a:pt x="0" y="0"/>
                  </a:moveTo>
                  <a:lnTo>
                    <a:pt x="45" y="632"/>
                  </a:lnTo>
                  <a:lnTo>
                    <a:pt x="422" y="1238"/>
                  </a:lnTo>
                  <a:lnTo>
                    <a:pt x="62" y="629"/>
                  </a:lnTo>
                  <a:lnTo>
                    <a:pt x="19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0"/>
            <p:cNvSpPr/>
            <p:nvPr/>
          </p:nvSpPr>
          <p:spPr>
            <a:xfrm>
              <a:off x="9778335" y="1979607"/>
              <a:ext cx="16193" cy="1190"/>
            </a:xfrm>
            <a:custGeom>
              <a:rect b="b" l="l" r="r" t="t"/>
              <a:pathLst>
                <a:path extrusionOk="0" h="43" w="585">
                  <a:moveTo>
                    <a:pt x="584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0"/>
            <p:cNvSpPr/>
            <p:nvPr/>
          </p:nvSpPr>
          <p:spPr>
            <a:xfrm>
              <a:off x="9686907" y="1915528"/>
              <a:ext cx="9273" cy="11072"/>
            </a:xfrm>
            <a:custGeom>
              <a:rect b="b" l="l" r="r" t="t"/>
              <a:pathLst>
                <a:path extrusionOk="0" h="400" w="335">
                  <a:moveTo>
                    <a:pt x="332" y="0"/>
                  </a:moveTo>
                  <a:lnTo>
                    <a:pt x="310" y="35"/>
                  </a:lnTo>
                  <a:lnTo>
                    <a:pt x="311" y="61"/>
                  </a:lnTo>
                  <a:lnTo>
                    <a:pt x="1" y="399"/>
                  </a:lnTo>
                  <a:lnTo>
                    <a:pt x="18" y="396"/>
                  </a:lnTo>
                  <a:lnTo>
                    <a:pt x="335" y="58"/>
                  </a:lnTo>
                  <a:lnTo>
                    <a:pt x="332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0"/>
            <p:cNvSpPr/>
            <p:nvPr/>
          </p:nvSpPr>
          <p:spPr>
            <a:xfrm>
              <a:off x="9641097" y="2137162"/>
              <a:ext cx="7723" cy="6007"/>
            </a:xfrm>
            <a:custGeom>
              <a:rect b="b" l="l" r="r" t="t"/>
              <a:pathLst>
                <a:path extrusionOk="0" h="217" w="279">
                  <a:moveTo>
                    <a:pt x="15" y="0"/>
                  </a:moveTo>
                  <a:lnTo>
                    <a:pt x="1" y="2"/>
                  </a:lnTo>
                  <a:lnTo>
                    <a:pt x="263" y="216"/>
                  </a:lnTo>
                  <a:lnTo>
                    <a:pt x="278" y="215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0"/>
            <p:cNvSpPr/>
            <p:nvPr/>
          </p:nvSpPr>
          <p:spPr>
            <a:xfrm>
              <a:off x="10652580" y="2319822"/>
              <a:ext cx="969" cy="554"/>
            </a:xfrm>
            <a:custGeom>
              <a:rect b="b" l="l" r="r" t="t"/>
              <a:pathLst>
                <a:path extrusionOk="0" h="20" w="35">
                  <a:moveTo>
                    <a:pt x="13" y="1"/>
                  </a:moveTo>
                  <a:lnTo>
                    <a:pt x="0" y="15"/>
                  </a:lnTo>
                  <a:lnTo>
                    <a:pt x="35" y="19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0"/>
            <p:cNvSpPr/>
            <p:nvPr/>
          </p:nvSpPr>
          <p:spPr>
            <a:xfrm>
              <a:off x="10458654" y="2065443"/>
              <a:ext cx="40800" cy="27154"/>
            </a:xfrm>
            <a:custGeom>
              <a:rect b="b" l="l" r="r" t="t"/>
              <a:pathLst>
                <a:path extrusionOk="0" h="981" w="1474">
                  <a:moveTo>
                    <a:pt x="1473" y="1"/>
                  </a:moveTo>
                  <a:lnTo>
                    <a:pt x="1433" y="2"/>
                  </a:lnTo>
                  <a:lnTo>
                    <a:pt x="1133" y="276"/>
                  </a:lnTo>
                  <a:lnTo>
                    <a:pt x="825" y="638"/>
                  </a:lnTo>
                  <a:lnTo>
                    <a:pt x="1" y="977"/>
                  </a:lnTo>
                  <a:lnTo>
                    <a:pt x="22" y="981"/>
                  </a:lnTo>
                  <a:lnTo>
                    <a:pt x="867" y="634"/>
                  </a:lnTo>
                  <a:lnTo>
                    <a:pt x="1177" y="273"/>
                  </a:lnTo>
                  <a:lnTo>
                    <a:pt x="147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0"/>
            <p:cNvSpPr/>
            <p:nvPr/>
          </p:nvSpPr>
          <p:spPr>
            <a:xfrm>
              <a:off x="10560350" y="2076377"/>
              <a:ext cx="16359" cy="9217"/>
            </a:xfrm>
            <a:custGeom>
              <a:rect b="b" l="l" r="r" t="t"/>
              <a:pathLst>
                <a:path extrusionOk="0" h="333" w="591">
                  <a:moveTo>
                    <a:pt x="591" y="0"/>
                  </a:moveTo>
                  <a:lnTo>
                    <a:pt x="277" y="22"/>
                  </a:lnTo>
                  <a:lnTo>
                    <a:pt x="277" y="22"/>
                  </a:lnTo>
                  <a:lnTo>
                    <a:pt x="277" y="22"/>
                  </a:lnTo>
                  <a:lnTo>
                    <a:pt x="591" y="0"/>
                  </a:lnTo>
                  <a:close/>
                  <a:moveTo>
                    <a:pt x="277" y="22"/>
                  </a:moveTo>
                  <a:lnTo>
                    <a:pt x="235" y="25"/>
                  </a:lnTo>
                  <a:lnTo>
                    <a:pt x="1" y="312"/>
                  </a:lnTo>
                  <a:lnTo>
                    <a:pt x="25" y="333"/>
                  </a:lnTo>
                  <a:lnTo>
                    <a:pt x="277" y="2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0"/>
            <p:cNvSpPr/>
            <p:nvPr/>
          </p:nvSpPr>
          <p:spPr>
            <a:xfrm>
              <a:off x="10662046" y="2181284"/>
              <a:ext cx="15833" cy="1135"/>
            </a:xfrm>
            <a:custGeom>
              <a:rect b="b" l="l" r="r" t="t"/>
              <a:pathLst>
                <a:path extrusionOk="0" h="41" w="572">
                  <a:moveTo>
                    <a:pt x="572" y="1"/>
                  </a:moveTo>
                  <a:lnTo>
                    <a:pt x="291" y="19"/>
                  </a:lnTo>
                  <a:lnTo>
                    <a:pt x="1" y="41"/>
                  </a:lnTo>
                  <a:lnTo>
                    <a:pt x="273" y="2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0"/>
            <p:cNvSpPr/>
            <p:nvPr/>
          </p:nvSpPr>
          <p:spPr>
            <a:xfrm>
              <a:off x="10439582" y="2086009"/>
              <a:ext cx="3017" cy="2491"/>
            </a:xfrm>
            <a:custGeom>
              <a:rect b="b" l="l" r="r" t="t"/>
              <a:pathLst>
                <a:path extrusionOk="0" h="90" w="109">
                  <a:moveTo>
                    <a:pt x="1" y="0"/>
                  </a:moveTo>
                  <a:lnTo>
                    <a:pt x="3" y="54"/>
                  </a:lnTo>
                  <a:lnTo>
                    <a:pt x="109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0"/>
            <p:cNvSpPr/>
            <p:nvPr/>
          </p:nvSpPr>
          <p:spPr>
            <a:xfrm>
              <a:off x="10601787" y="2082660"/>
              <a:ext cx="1190" cy="9356"/>
            </a:xfrm>
            <a:custGeom>
              <a:rect b="b" l="l" r="r" t="t"/>
              <a:pathLst>
                <a:path extrusionOk="0" h="338" w="43">
                  <a:moveTo>
                    <a:pt x="0" y="1"/>
                  </a:moveTo>
                  <a:lnTo>
                    <a:pt x="25" y="329"/>
                  </a:lnTo>
                  <a:lnTo>
                    <a:pt x="42" y="337"/>
                  </a:lnTo>
                  <a:lnTo>
                    <a:pt x="42" y="337"/>
                  </a:lnTo>
                  <a:lnTo>
                    <a:pt x="19" y="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0"/>
            <p:cNvSpPr/>
            <p:nvPr/>
          </p:nvSpPr>
          <p:spPr>
            <a:xfrm>
              <a:off x="9704152" y="2319795"/>
              <a:ext cx="7280" cy="526"/>
            </a:xfrm>
            <a:custGeom>
              <a:rect b="b" l="l" r="r" t="t"/>
              <a:pathLst>
                <a:path extrusionOk="0" h="19" w="263">
                  <a:moveTo>
                    <a:pt x="1" y="19"/>
                  </a:moveTo>
                  <a:lnTo>
                    <a:pt x="26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0"/>
            <p:cNvSpPr/>
            <p:nvPr/>
          </p:nvSpPr>
          <p:spPr>
            <a:xfrm>
              <a:off x="9646993" y="2341413"/>
              <a:ext cx="6616" cy="471"/>
            </a:xfrm>
            <a:custGeom>
              <a:rect b="b" l="l" r="r" t="t"/>
              <a:pathLst>
                <a:path extrusionOk="0" h="17" w="239">
                  <a:moveTo>
                    <a:pt x="238" y="0"/>
                  </a:moveTo>
                  <a:lnTo>
                    <a:pt x="1" y="16"/>
                  </a:lnTo>
                  <a:lnTo>
                    <a:pt x="221" y="2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0"/>
            <p:cNvSpPr/>
            <p:nvPr/>
          </p:nvSpPr>
          <p:spPr>
            <a:xfrm>
              <a:off x="9723390" y="2317829"/>
              <a:ext cx="15584" cy="1135"/>
            </a:xfrm>
            <a:custGeom>
              <a:rect b="b" l="l" r="r" t="t"/>
              <a:pathLst>
                <a:path extrusionOk="0" h="41" w="563">
                  <a:moveTo>
                    <a:pt x="562" y="1"/>
                  </a:moveTo>
                  <a:lnTo>
                    <a:pt x="231" y="25"/>
                  </a:lnTo>
                  <a:lnTo>
                    <a:pt x="1" y="41"/>
                  </a:lnTo>
                  <a:lnTo>
                    <a:pt x="525" y="5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0"/>
            <p:cNvSpPr/>
            <p:nvPr/>
          </p:nvSpPr>
          <p:spPr>
            <a:xfrm>
              <a:off x="9528467" y="2306453"/>
              <a:ext cx="10740" cy="17383"/>
            </a:xfrm>
            <a:custGeom>
              <a:rect b="b" l="l" r="r" t="t"/>
              <a:pathLst>
                <a:path extrusionOk="0" h="628" w="388">
                  <a:moveTo>
                    <a:pt x="0" y="0"/>
                  </a:moveTo>
                  <a:lnTo>
                    <a:pt x="22" y="292"/>
                  </a:lnTo>
                  <a:lnTo>
                    <a:pt x="360" y="609"/>
                  </a:lnTo>
                  <a:lnTo>
                    <a:pt x="387" y="627"/>
                  </a:lnTo>
                  <a:lnTo>
                    <a:pt x="66" y="331"/>
                  </a:lnTo>
                  <a:lnTo>
                    <a:pt x="45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0"/>
            <p:cNvSpPr/>
            <p:nvPr/>
          </p:nvSpPr>
          <p:spPr>
            <a:xfrm>
              <a:off x="9591550" y="2328265"/>
              <a:ext cx="4623" cy="3820"/>
            </a:xfrm>
            <a:custGeom>
              <a:rect b="b" l="l" r="r" t="t"/>
              <a:pathLst>
                <a:path extrusionOk="0" h="138" w="167">
                  <a:moveTo>
                    <a:pt x="1" y="1"/>
                  </a:moveTo>
                  <a:lnTo>
                    <a:pt x="166" y="137"/>
                  </a:lnTo>
                  <a:lnTo>
                    <a:pt x="166" y="137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0"/>
            <p:cNvSpPr/>
            <p:nvPr/>
          </p:nvSpPr>
          <p:spPr>
            <a:xfrm>
              <a:off x="9608933" y="2336236"/>
              <a:ext cx="2242" cy="1273"/>
            </a:xfrm>
            <a:custGeom>
              <a:rect b="b" l="l" r="r" t="t"/>
              <a:pathLst>
                <a:path extrusionOk="0" h="46" w="81">
                  <a:moveTo>
                    <a:pt x="42" y="0"/>
                  </a:moveTo>
                  <a:lnTo>
                    <a:pt x="0" y="3"/>
                  </a:lnTo>
                  <a:lnTo>
                    <a:pt x="4" y="45"/>
                  </a:lnTo>
                  <a:lnTo>
                    <a:pt x="81" y="16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0"/>
            <p:cNvSpPr/>
            <p:nvPr/>
          </p:nvSpPr>
          <p:spPr>
            <a:xfrm>
              <a:off x="10170560" y="2132484"/>
              <a:ext cx="2131" cy="1661"/>
            </a:xfrm>
            <a:custGeom>
              <a:rect b="b" l="l" r="r" t="t"/>
              <a:pathLst>
                <a:path extrusionOk="0" h="60" w="77">
                  <a:moveTo>
                    <a:pt x="0" y="1"/>
                  </a:moveTo>
                  <a:lnTo>
                    <a:pt x="26" y="60"/>
                  </a:lnTo>
                  <a:lnTo>
                    <a:pt x="77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0"/>
            <p:cNvSpPr/>
            <p:nvPr/>
          </p:nvSpPr>
          <p:spPr>
            <a:xfrm>
              <a:off x="10179086" y="2055700"/>
              <a:ext cx="2491" cy="194"/>
            </a:xfrm>
            <a:custGeom>
              <a:rect b="b" l="l" r="r" t="t"/>
              <a:pathLst>
                <a:path extrusionOk="0" h="7" w="90">
                  <a:moveTo>
                    <a:pt x="90" y="0"/>
                  </a:moveTo>
                  <a:lnTo>
                    <a:pt x="0" y="6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0"/>
            <p:cNvSpPr/>
            <p:nvPr/>
          </p:nvSpPr>
          <p:spPr>
            <a:xfrm>
              <a:off x="10152679" y="2116651"/>
              <a:ext cx="5951" cy="4623"/>
            </a:xfrm>
            <a:custGeom>
              <a:rect b="b" l="l" r="r" t="t"/>
              <a:pathLst>
                <a:path extrusionOk="0" h="167" w="215">
                  <a:moveTo>
                    <a:pt x="61" y="0"/>
                  </a:moveTo>
                  <a:lnTo>
                    <a:pt x="0" y="36"/>
                  </a:lnTo>
                  <a:lnTo>
                    <a:pt x="98" y="122"/>
                  </a:lnTo>
                  <a:lnTo>
                    <a:pt x="215" y="167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0"/>
            <p:cNvSpPr/>
            <p:nvPr/>
          </p:nvSpPr>
          <p:spPr>
            <a:xfrm>
              <a:off x="10459263" y="2063699"/>
              <a:ext cx="276136" cy="269409"/>
            </a:xfrm>
            <a:custGeom>
              <a:rect b="b" l="l" r="r" t="t"/>
              <a:pathLst>
                <a:path extrusionOk="0" h="9733" w="9976">
                  <a:moveTo>
                    <a:pt x="2336" y="1"/>
                  </a:moveTo>
                  <a:lnTo>
                    <a:pt x="1451" y="64"/>
                  </a:lnTo>
                  <a:lnTo>
                    <a:pt x="1155" y="336"/>
                  </a:lnTo>
                  <a:lnTo>
                    <a:pt x="845" y="697"/>
                  </a:lnTo>
                  <a:lnTo>
                    <a:pt x="0" y="1044"/>
                  </a:lnTo>
                  <a:lnTo>
                    <a:pt x="260" y="1097"/>
                  </a:lnTo>
                  <a:lnTo>
                    <a:pt x="595" y="1389"/>
                  </a:lnTo>
                  <a:lnTo>
                    <a:pt x="1585" y="1953"/>
                  </a:lnTo>
                  <a:lnTo>
                    <a:pt x="1516" y="3034"/>
                  </a:lnTo>
                  <a:lnTo>
                    <a:pt x="2283" y="3145"/>
                  </a:lnTo>
                  <a:lnTo>
                    <a:pt x="2933" y="3400"/>
                  </a:lnTo>
                  <a:lnTo>
                    <a:pt x="2979" y="4027"/>
                  </a:lnTo>
                  <a:lnTo>
                    <a:pt x="3315" y="4321"/>
                  </a:lnTo>
                  <a:lnTo>
                    <a:pt x="3653" y="4613"/>
                  </a:lnTo>
                  <a:lnTo>
                    <a:pt x="4282" y="4867"/>
                  </a:lnTo>
                  <a:lnTo>
                    <a:pt x="4303" y="5181"/>
                  </a:lnTo>
                  <a:lnTo>
                    <a:pt x="4663" y="5790"/>
                  </a:lnTo>
                  <a:lnTo>
                    <a:pt x="4685" y="6105"/>
                  </a:lnTo>
                  <a:lnTo>
                    <a:pt x="4729" y="6734"/>
                  </a:lnTo>
                  <a:lnTo>
                    <a:pt x="4414" y="6755"/>
                  </a:lnTo>
                  <a:lnTo>
                    <a:pt x="4434" y="7029"/>
                  </a:lnTo>
                  <a:lnTo>
                    <a:pt x="4457" y="7364"/>
                  </a:lnTo>
                  <a:lnTo>
                    <a:pt x="4794" y="7638"/>
                  </a:lnTo>
                  <a:lnTo>
                    <a:pt x="4815" y="7951"/>
                  </a:lnTo>
                  <a:lnTo>
                    <a:pt x="4860" y="8582"/>
                  </a:lnTo>
                  <a:lnTo>
                    <a:pt x="4903" y="9187"/>
                  </a:lnTo>
                  <a:lnTo>
                    <a:pt x="5276" y="9669"/>
                  </a:lnTo>
                  <a:lnTo>
                    <a:pt x="5895" y="9459"/>
                  </a:lnTo>
                  <a:lnTo>
                    <a:pt x="6265" y="9641"/>
                  </a:lnTo>
                  <a:lnTo>
                    <a:pt x="6486" y="9733"/>
                  </a:lnTo>
                  <a:lnTo>
                    <a:pt x="6688" y="9612"/>
                  </a:lnTo>
                  <a:lnTo>
                    <a:pt x="6915" y="9259"/>
                  </a:lnTo>
                  <a:lnTo>
                    <a:pt x="6984" y="9268"/>
                  </a:lnTo>
                  <a:lnTo>
                    <a:pt x="6997" y="9254"/>
                  </a:lnTo>
                  <a:lnTo>
                    <a:pt x="7019" y="9272"/>
                  </a:lnTo>
                  <a:lnTo>
                    <a:pt x="7594" y="9338"/>
                  </a:lnTo>
                  <a:lnTo>
                    <a:pt x="7814" y="9429"/>
                  </a:lnTo>
                  <a:lnTo>
                    <a:pt x="7967" y="9484"/>
                  </a:lnTo>
                  <a:lnTo>
                    <a:pt x="7947" y="9187"/>
                  </a:lnTo>
                  <a:lnTo>
                    <a:pt x="7924" y="8872"/>
                  </a:lnTo>
                  <a:lnTo>
                    <a:pt x="7587" y="8599"/>
                  </a:lnTo>
                  <a:lnTo>
                    <a:pt x="7565" y="8282"/>
                  </a:lnTo>
                  <a:lnTo>
                    <a:pt x="7859" y="7947"/>
                  </a:lnTo>
                  <a:lnTo>
                    <a:pt x="8174" y="7922"/>
                  </a:lnTo>
                  <a:lnTo>
                    <a:pt x="8197" y="8239"/>
                  </a:lnTo>
                  <a:lnTo>
                    <a:pt x="8488" y="7901"/>
                  </a:lnTo>
                  <a:lnTo>
                    <a:pt x="9076" y="7861"/>
                  </a:lnTo>
                  <a:lnTo>
                    <a:pt x="9370" y="7522"/>
                  </a:lnTo>
                  <a:lnTo>
                    <a:pt x="9685" y="7501"/>
                  </a:lnTo>
                  <a:lnTo>
                    <a:pt x="9976" y="7481"/>
                  </a:lnTo>
                  <a:lnTo>
                    <a:pt x="9933" y="6875"/>
                  </a:lnTo>
                  <a:lnTo>
                    <a:pt x="9618" y="6555"/>
                  </a:lnTo>
                  <a:lnTo>
                    <a:pt x="9301" y="6577"/>
                  </a:lnTo>
                  <a:lnTo>
                    <a:pt x="8672" y="6350"/>
                  </a:lnTo>
                  <a:lnTo>
                    <a:pt x="8652" y="6073"/>
                  </a:lnTo>
                  <a:lnTo>
                    <a:pt x="8948" y="6055"/>
                  </a:lnTo>
                  <a:lnTo>
                    <a:pt x="8967" y="5718"/>
                  </a:lnTo>
                  <a:lnTo>
                    <a:pt x="8651" y="5443"/>
                  </a:lnTo>
                  <a:lnTo>
                    <a:pt x="8312" y="5149"/>
                  </a:lnTo>
                  <a:lnTo>
                    <a:pt x="7999" y="4854"/>
                  </a:lnTo>
                  <a:lnTo>
                    <a:pt x="7974" y="4518"/>
                  </a:lnTo>
                  <a:lnTo>
                    <a:pt x="7955" y="4244"/>
                  </a:lnTo>
                  <a:lnTo>
                    <a:pt x="7898" y="4249"/>
                  </a:lnTo>
                  <a:lnTo>
                    <a:pt x="7617" y="4267"/>
                  </a:lnTo>
                  <a:lnTo>
                    <a:pt x="7327" y="4289"/>
                  </a:lnTo>
                  <a:lnTo>
                    <a:pt x="7282" y="3659"/>
                  </a:lnTo>
                  <a:lnTo>
                    <a:pt x="6901" y="3076"/>
                  </a:lnTo>
                  <a:lnTo>
                    <a:pt x="6609" y="3097"/>
                  </a:lnTo>
                  <a:lnTo>
                    <a:pt x="6312" y="3116"/>
                  </a:lnTo>
                  <a:lnTo>
                    <a:pt x="6290" y="2804"/>
                  </a:lnTo>
                  <a:lnTo>
                    <a:pt x="6246" y="2172"/>
                  </a:lnTo>
                  <a:lnTo>
                    <a:pt x="6203" y="1561"/>
                  </a:lnTo>
                  <a:lnTo>
                    <a:pt x="6161" y="1565"/>
                  </a:lnTo>
                  <a:lnTo>
                    <a:pt x="5911" y="1582"/>
                  </a:lnTo>
                  <a:lnTo>
                    <a:pt x="5889" y="1291"/>
                  </a:lnTo>
                  <a:lnTo>
                    <a:pt x="5867" y="973"/>
                  </a:lnTo>
                  <a:lnTo>
                    <a:pt x="5168" y="684"/>
                  </a:lnTo>
                  <a:lnTo>
                    <a:pt x="5168" y="694"/>
                  </a:lnTo>
                  <a:lnTo>
                    <a:pt x="5191" y="1022"/>
                  </a:lnTo>
                  <a:lnTo>
                    <a:pt x="5191" y="1022"/>
                  </a:lnTo>
                  <a:lnTo>
                    <a:pt x="5174" y="1014"/>
                  </a:lnTo>
                  <a:lnTo>
                    <a:pt x="4579" y="726"/>
                  </a:lnTo>
                  <a:lnTo>
                    <a:pt x="4267" y="457"/>
                  </a:lnTo>
                  <a:lnTo>
                    <a:pt x="4243" y="458"/>
                  </a:lnTo>
                  <a:lnTo>
                    <a:pt x="3929" y="480"/>
                  </a:lnTo>
                  <a:lnTo>
                    <a:pt x="3677" y="791"/>
                  </a:lnTo>
                  <a:lnTo>
                    <a:pt x="3653" y="770"/>
                  </a:lnTo>
                  <a:lnTo>
                    <a:pt x="3340" y="522"/>
                  </a:lnTo>
                  <a:lnTo>
                    <a:pt x="3002" y="205"/>
                  </a:lnTo>
                  <a:lnTo>
                    <a:pt x="2355" y="251"/>
                  </a:lnTo>
                  <a:lnTo>
                    <a:pt x="233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0"/>
            <p:cNvSpPr/>
            <p:nvPr/>
          </p:nvSpPr>
          <p:spPr>
            <a:xfrm>
              <a:off x="9335316" y="2113053"/>
              <a:ext cx="498683" cy="234643"/>
            </a:xfrm>
            <a:custGeom>
              <a:rect b="b" l="l" r="r" t="t"/>
              <a:pathLst>
                <a:path extrusionOk="0" h="8477" w="18016">
                  <a:moveTo>
                    <a:pt x="14429" y="1"/>
                  </a:moveTo>
                  <a:lnTo>
                    <a:pt x="14149" y="21"/>
                  </a:lnTo>
                  <a:lnTo>
                    <a:pt x="13814" y="44"/>
                  </a:lnTo>
                  <a:lnTo>
                    <a:pt x="13203" y="87"/>
                  </a:lnTo>
                  <a:lnTo>
                    <a:pt x="13024" y="267"/>
                  </a:lnTo>
                  <a:lnTo>
                    <a:pt x="12933" y="424"/>
                  </a:lnTo>
                  <a:lnTo>
                    <a:pt x="12956" y="739"/>
                  </a:lnTo>
                  <a:lnTo>
                    <a:pt x="12662" y="1074"/>
                  </a:lnTo>
                  <a:lnTo>
                    <a:pt x="12034" y="1120"/>
                  </a:lnTo>
                  <a:lnTo>
                    <a:pt x="11422" y="1163"/>
                  </a:lnTo>
                  <a:lnTo>
                    <a:pt x="11325" y="1086"/>
                  </a:lnTo>
                  <a:lnTo>
                    <a:pt x="11310" y="1087"/>
                  </a:lnTo>
                  <a:lnTo>
                    <a:pt x="11048" y="873"/>
                  </a:lnTo>
                  <a:lnTo>
                    <a:pt x="10747" y="893"/>
                  </a:lnTo>
                  <a:lnTo>
                    <a:pt x="10769" y="1209"/>
                  </a:lnTo>
                  <a:lnTo>
                    <a:pt x="10436" y="1232"/>
                  </a:lnTo>
                  <a:lnTo>
                    <a:pt x="10138" y="1253"/>
                  </a:lnTo>
                  <a:lnTo>
                    <a:pt x="9806" y="1276"/>
                  </a:lnTo>
                  <a:lnTo>
                    <a:pt x="9826" y="1568"/>
                  </a:lnTo>
                  <a:lnTo>
                    <a:pt x="9553" y="1904"/>
                  </a:lnTo>
                  <a:lnTo>
                    <a:pt x="9282" y="2240"/>
                  </a:lnTo>
                  <a:lnTo>
                    <a:pt x="8315" y="2309"/>
                  </a:lnTo>
                  <a:lnTo>
                    <a:pt x="8360" y="2938"/>
                  </a:lnTo>
                  <a:lnTo>
                    <a:pt x="8380" y="3230"/>
                  </a:lnTo>
                  <a:lnTo>
                    <a:pt x="8653" y="3467"/>
                  </a:lnTo>
                  <a:lnTo>
                    <a:pt x="8653" y="3470"/>
                  </a:lnTo>
                  <a:lnTo>
                    <a:pt x="8742" y="3549"/>
                  </a:lnTo>
                  <a:lnTo>
                    <a:pt x="8763" y="3841"/>
                  </a:lnTo>
                  <a:lnTo>
                    <a:pt x="8786" y="4156"/>
                  </a:lnTo>
                  <a:lnTo>
                    <a:pt x="8787" y="4158"/>
                  </a:lnTo>
                  <a:lnTo>
                    <a:pt x="9033" y="4372"/>
                  </a:lnTo>
                  <a:lnTo>
                    <a:pt x="9035" y="4388"/>
                  </a:lnTo>
                  <a:lnTo>
                    <a:pt x="9099" y="4449"/>
                  </a:lnTo>
                  <a:lnTo>
                    <a:pt x="9121" y="4746"/>
                  </a:lnTo>
                  <a:lnTo>
                    <a:pt x="9144" y="5080"/>
                  </a:lnTo>
                  <a:lnTo>
                    <a:pt x="8853" y="5100"/>
                  </a:lnTo>
                  <a:lnTo>
                    <a:pt x="8872" y="5397"/>
                  </a:lnTo>
                  <a:lnTo>
                    <a:pt x="8784" y="5329"/>
                  </a:lnTo>
                  <a:lnTo>
                    <a:pt x="8784" y="5338"/>
                  </a:lnTo>
                  <a:lnTo>
                    <a:pt x="8714" y="5275"/>
                  </a:lnTo>
                  <a:lnTo>
                    <a:pt x="8515" y="5123"/>
                  </a:lnTo>
                  <a:lnTo>
                    <a:pt x="8512" y="5100"/>
                  </a:lnTo>
                  <a:lnTo>
                    <a:pt x="8447" y="5044"/>
                  </a:lnTo>
                  <a:lnTo>
                    <a:pt x="8426" y="4729"/>
                  </a:lnTo>
                  <a:lnTo>
                    <a:pt x="8407" y="4467"/>
                  </a:lnTo>
                  <a:lnTo>
                    <a:pt x="7840" y="4223"/>
                  </a:lnTo>
                  <a:lnTo>
                    <a:pt x="7544" y="4244"/>
                  </a:lnTo>
                  <a:lnTo>
                    <a:pt x="7567" y="4557"/>
                  </a:lnTo>
                  <a:lnTo>
                    <a:pt x="7210" y="4267"/>
                  </a:lnTo>
                  <a:lnTo>
                    <a:pt x="6896" y="4289"/>
                  </a:lnTo>
                  <a:lnTo>
                    <a:pt x="6260" y="4333"/>
                  </a:lnTo>
                  <a:lnTo>
                    <a:pt x="5969" y="4355"/>
                  </a:lnTo>
                  <a:lnTo>
                    <a:pt x="5677" y="4692"/>
                  </a:lnTo>
                  <a:lnTo>
                    <a:pt x="5381" y="4712"/>
                  </a:lnTo>
                  <a:lnTo>
                    <a:pt x="5046" y="4735"/>
                  </a:lnTo>
                  <a:lnTo>
                    <a:pt x="4728" y="4441"/>
                  </a:lnTo>
                  <a:lnTo>
                    <a:pt x="4417" y="4780"/>
                  </a:lnTo>
                  <a:lnTo>
                    <a:pt x="4102" y="4804"/>
                  </a:lnTo>
                  <a:lnTo>
                    <a:pt x="3786" y="4826"/>
                  </a:lnTo>
                  <a:lnTo>
                    <a:pt x="3782" y="4742"/>
                  </a:lnTo>
                  <a:lnTo>
                    <a:pt x="3717" y="4746"/>
                  </a:lnTo>
                  <a:lnTo>
                    <a:pt x="3697" y="4480"/>
                  </a:lnTo>
                  <a:lnTo>
                    <a:pt x="3155" y="4237"/>
                  </a:lnTo>
                  <a:lnTo>
                    <a:pt x="2861" y="4890"/>
                  </a:lnTo>
                  <a:lnTo>
                    <a:pt x="2569" y="4912"/>
                  </a:lnTo>
                  <a:lnTo>
                    <a:pt x="2252" y="5231"/>
                  </a:lnTo>
                  <a:lnTo>
                    <a:pt x="2064" y="5066"/>
                  </a:lnTo>
                  <a:lnTo>
                    <a:pt x="1936" y="4957"/>
                  </a:lnTo>
                  <a:lnTo>
                    <a:pt x="1625" y="4978"/>
                  </a:lnTo>
                  <a:lnTo>
                    <a:pt x="1536" y="4900"/>
                  </a:lnTo>
                  <a:lnTo>
                    <a:pt x="1531" y="4900"/>
                  </a:lnTo>
                  <a:lnTo>
                    <a:pt x="1468" y="4843"/>
                  </a:lnTo>
                  <a:lnTo>
                    <a:pt x="1287" y="4685"/>
                  </a:lnTo>
                  <a:lnTo>
                    <a:pt x="950" y="4394"/>
                  </a:lnTo>
                  <a:lnTo>
                    <a:pt x="636" y="4415"/>
                  </a:lnTo>
                  <a:lnTo>
                    <a:pt x="360" y="4751"/>
                  </a:lnTo>
                  <a:lnTo>
                    <a:pt x="274" y="4715"/>
                  </a:lnTo>
                  <a:lnTo>
                    <a:pt x="274" y="4715"/>
                  </a:lnTo>
                  <a:lnTo>
                    <a:pt x="294" y="4988"/>
                  </a:lnTo>
                  <a:lnTo>
                    <a:pt x="0" y="5325"/>
                  </a:lnTo>
                  <a:lnTo>
                    <a:pt x="321" y="5093"/>
                  </a:lnTo>
                  <a:lnTo>
                    <a:pt x="403" y="5023"/>
                  </a:lnTo>
                  <a:lnTo>
                    <a:pt x="825" y="5309"/>
                  </a:lnTo>
                  <a:lnTo>
                    <a:pt x="859" y="5791"/>
                  </a:lnTo>
                  <a:lnTo>
                    <a:pt x="790" y="6006"/>
                  </a:lnTo>
                  <a:lnTo>
                    <a:pt x="1012" y="6185"/>
                  </a:lnTo>
                  <a:lnTo>
                    <a:pt x="1349" y="6478"/>
                  </a:lnTo>
                  <a:lnTo>
                    <a:pt x="2229" y="6416"/>
                  </a:lnTo>
                  <a:lnTo>
                    <a:pt x="2589" y="6390"/>
                  </a:lnTo>
                  <a:lnTo>
                    <a:pt x="2863" y="6370"/>
                  </a:lnTo>
                  <a:lnTo>
                    <a:pt x="2906" y="6368"/>
                  </a:lnTo>
                  <a:lnTo>
                    <a:pt x="2927" y="6682"/>
                  </a:lnTo>
                  <a:lnTo>
                    <a:pt x="2947" y="6957"/>
                  </a:lnTo>
                  <a:lnTo>
                    <a:pt x="2949" y="6999"/>
                  </a:lnTo>
                  <a:lnTo>
                    <a:pt x="3264" y="6974"/>
                  </a:lnTo>
                  <a:lnTo>
                    <a:pt x="3579" y="6952"/>
                  </a:lnTo>
                  <a:lnTo>
                    <a:pt x="4163" y="6596"/>
                  </a:lnTo>
                  <a:lnTo>
                    <a:pt x="4142" y="6280"/>
                  </a:lnTo>
                  <a:lnTo>
                    <a:pt x="4457" y="6259"/>
                  </a:lnTo>
                  <a:lnTo>
                    <a:pt x="4792" y="6550"/>
                  </a:lnTo>
                  <a:lnTo>
                    <a:pt x="5107" y="6528"/>
                  </a:lnTo>
                  <a:lnTo>
                    <a:pt x="5424" y="6505"/>
                  </a:lnTo>
                  <a:lnTo>
                    <a:pt x="5739" y="6483"/>
                  </a:lnTo>
                  <a:lnTo>
                    <a:pt x="6349" y="6440"/>
                  </a:lnTo>
                  <a:lnTo>
                    <a:pt x="6687" y="6734"/>
                  </a:lnTo>
                  <a:lnTo>
                    <a:pt x="6978" y="6987"/>
                  </a:lnTo>
                  <a:lnTo>
                    <a:pt x="7023" y="7027"/>
                  </a:lnTo>
                  <a:lnTo>
                    <a:pt x="7044" y="7318"/>
                  </a:lnTo>
                  <a:lnTo>
                    <a:pt x="7365" y="7614"/>
                  </a:lnTo>
                  <a:lnTo>
                    <a:pt x="7383" y="7633"/>
                  </a:lnTo>
                  <a:lnTo>
                    <a:pt x="7433" y="7671"/>
                  </a:lnTo>
                  <a:lnTo>
                    <a:pt x="7689" y="7863"/>
                  </a:lnTo>
                  <a:lnTo>
                    <a:pt x="7718" y="7885"/>
                  </a:lnTo>
                  <a:lnTo>
                    <a:pt x="8032" y="7862"/>
                  </a:lnTo>
                  <a:lnTo>
                    <a:pt x="8329" y="7842"/>
                  </a:lnTo>
                  <a:lnTo>
                    <a:pt x="8643" y="7819"/>
                  </a:lnTo>
                  <a:lnTo>
                    <a:pt x="9258" y="7776"/>
                  </a:lnTo>
                  <a:lnTo>
                    <a:pt x="9273" y="7776"/>
                  </a:lnTo>
                  <a:lnTo>
                    <a:pt x="9423" y="7912"/>
                  </a:lnTo>
                  <a:lnTo>
                    <a:pt x="9612" y="8086"/>
                  </a:lnTo>
                  <a:lnTo>
                    <a:pt x="9885" y="8066"/>
                  </a:lnTo>
                  <a:lnTo>
                    <a:pt x="9927" y="8063"/>
                  </a:lnTo>
                  <a:lnTo>
                    <a:pt x="9966" y="8079"/>
                  </a:lnTo>
                  <a:lnTo>
                    <a:pt x="10505" y="7878"/>
                  </a:lnTo>
                  <a:lnTo>
                    <a:pt x="10777" y="7859"/>
                  </a:lnTo>
                  <a:lnTo>
                    <a:pt x="11166" y="8274"/>
                  </a:lnTo>
                  <a:lnTo>
                    <a:pt x="11261" y="8266"/>
                  </a:lnTo>
                  <a:lnTo>
                    <a:pt x="11498" y="8250"/>
                  </a:lnTo>
                  <a:lnTo>
                    <a:pt x="11796" y="8229"/>
                  </a:lnTo>
                  <a:lnTo>
                    <a:pt x="12172" y="8476"/>
                  </a:lnTo>
                  <a:lnTo>
                    <a:pt x="12236" y="8197"/>
                  </a:lnTo>
                  <a:lnTo>
                    <a:pt x="12662" y="7996"/>
                  </a:lnTo>
                  <a:lnTo>
                    <a:pt x="13049" y="8058"/>
                  </a:lnTo>
                  <a:lnTo>
                    <a:pt x="13044" y="7970"/>
                  </a:lnTo>
                  <a:lnTo>
                    <a:pt x="13261" y="7492"/>
                  </a:lnTo>
                  <a:lnTo>
                    <a:pt x="13326" y="7488"/>
                  </a:lnTo>
                  <a:lnTo>
                    <a:pt x="13588" y="7469"/>
                  </a:lnTo>
                  <a:lnTo>
                    <a:pt x="14021" y="7439"/>
                  </a:lnTo>
                  <a:lnTo>
                    <a:pt x="14251" y="7423"/>
                  </a:lnTo>
                  <a:lnTo>
                    <a:pt x="14582" y="7399"/>
                  </a:lnTo>
                  <a:lnTo>
                    <a:pt x="14619" y="7397"/>
                  </a:lnTo>
                  <a:lnTo>
                    <a:pt x="14858" y="7380"/>
                  </a:lnTo>
                  <a:lnTo>
                    <a:pt x="15127" y="7276"/>
                  </a:lnTo>
                  <a:lnTo>
                    <a:pt x="15394" y="7168"/>
                  </a:lnTo>
                  <a:lnTo>
                    <a:pt x="15756" y="7232"/>
                  </a:lnTo>
                  <a:lnTo>
                    <a:pt x="16146" y="6881"/>
                  </a:lnTo>
                  <a:lnTo>
                    <a:pt x="16352" y="6384"/>
                  </a:lnTo>
                  <a:lnTo>
                    <a:pt x="16384" y="6383"/>
                  </a:lnTo>
                  <a:lnTo>
                    <a:pt x="16394" y="6362"/>
                  </a:lnTo>
                  <a:lnTo>
                    <a:pt x="16674" y="6344"/>
                  </a:lnTo>
                  <a:lnTo>
                    <a:pt x="16915" y="5712"/>
                  </a:lnTo>
                  <a:lnTo>
                    <a:pt x="16872" y="5106"/>
                  </a:lnTo>
                  <a:lnTo>
                    <a:pt x="16913" y="5102"/>
                  </a:lnTo>
                  <a:lnTo>
                    <a:pt x="16909" y="5060"/>
                  </a:lnTo>
                  <a:lnTo>
                    <a:pt x="17207" y="5041"/>
                  </a:lnTo>
                  <a:lnTo>
                    <a:pt x="17188" y="4768"/>
                  </a:lnTo>
                  <a:lnTo>
                    <a:pt x="17167" y="4470"/>
                  </a:lnTo>
                  <a:lnTo>
                    <a:pt x="16805" y="4179"/>
                  </a:lnTo>
                  <a:lnTo>
                    <a:pt x="16784" y="3864"/>
                  </a:lnTo>
                  <a:lnTo>
                    <a:pt x="16825" y="3863"/>
                  </a:lnTo>
                  <a:lnTo>
                    <a:pt x="16823" y="3820"/>
                  </a:lnTo>
                  <a:lnTo>
                    <a:pt x="17138" y="3798"/>
                  </a:lnTo>
                  <a:lnTo>
                    <a:pt x="17201" y="3794"/>
                  </a:lnTo>
                  <a:lnTo>
                    <a:pt x="17483" y="3625"/>
                  </a:lnTo>
                  <a:lnTo>
                    <a:pt x="17483" y="3625"/>
                  </a:lnTo>
                  <a:lnTo>
                    <a:pt x="17434" y="3777"/>
                  </a:lnTo>
                  <a:lnTo>
                    <a:pt x="17453" y="3777"/>
                  </a:lnTo>
                  <a:lnTo>
                    <a:pt x="17460" y="3899"/>
                  </a:lnTo>
                  <a:lnTo>
                    <a:pt x="17782" y="3962"/>
                  </a:lnTo>
                  <a:lnTo>
                    <a:pt x="17751" y="3797"/>
                  </a:lnTo>
                  <a:lnTo>
                    <a:pt x="17769" y="3775"/>
                  </a:lnTo>
                  <a:lnTo>
                    <a:pt x="17768" y="3754"/>
                  </a:lnTo>
                  <a:lnTo>
                    <a:pt x="18016" y="3448"/>
                  </a:lnTo>
                  <a:lnTo>
                    <a:pt x="17790" y="2886"/>
                  </a:lnTo>
                  <a:lnTo>
                    <a:pt x="17626" y="2512"/>
                  </a:lnTo>
                  <a:lnTo>
                    <a:pt x="17477" y="2294"/>
                  </a:lnTo>
                  <a:lnTo>
                    <a:pt x="17662" y="2204"/>
                  </a:lnTo>
                  <a:lnTo>
                    <a:pt x="17657" y="2197"/>
                  </a:lnTo>
                  <a:lnTo>
                    <a:pt x="17677" y="2195"/>
                  </a:lnTo>
                  <a:lnTo>
                    <a:pt x="17902" y="2086"/>
                  </a:lnTo>
                  <a:lnTo>
                    <a:pt x="17863" y="2015"/>
                  </a:lnTo>
                  <a:lnTo>
                    <a:pt x="17516" y="1657"/>
                  </a:lnTo>
                  <a:lnTo>
                    <a:pt x="17598" y="1379"/>
                  </a:lnTo>
                  <a:lnTo>
                    <a:pt x="17395" y="1117"/>
                  </a:lnTo>
                  <a:lnTo>
                    <a:pt x="17034" y="1143"/>
                  </a:lnTo>
                  <a:lnTo>
                    <a:pt x="16713" y="1081"/>
                  </a:lnTo>
                  <a:lnTo>
                    <a:pt x="16214" y="865"/>
                  </a:lnTo>
                  <a:lnTo>
                    <a:pt x="16116" y="683"/>
                  </a:lnTo>
                  <a:lnTo>
                    <a:pt x="15913" y="506"/>
                  </a:lnTo>
                  <a:lnTo>
                    <a:pt x="15733" y="237"/>
                  </a:lnTo>
                  <a:lnTo>
                    <a:pt x="15722" y="225"/>
                  </a:lnTo>
                  <a:lnTo>
                    <a:pt x="15114" y="268"/>
                  </a:lnTo>
                  <a:lnTo>
                    <a:pt x="14799" y="290"/>
                  </a:lnTo>
                  <a:lnTo>
                    <a:pt x="14706" y="215"/>
                  </a:lnTo>
                  <a:lnTo>
                    <a:pt x="14691" y="215"/>
                  </a:lnTo>
                  <a:lnTo>
                    <a:pt x="1442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0"/>
            <p:cNvSpPr/>
            <p:nvPr/>
          </p:nvSpPr>
          <p:spPr>
            <a:xfrm>
              <a:off x="9516537" y="1907252"/>
              <a:ext cx="674672" cy="307248"/>
            </a:xfrm>
            <a:custGeom>
              <a:rect b="b" l="l" r="r" t="t"/>
              <a:pathLst>
                <a:path extrusionOk="0" h="11100" w="24374">
                  <a:moveTo>
                    <a:pt x="7347" y="0"/>
                  </a:moveTo>
                  <a:lnTo>
                    <a:pt x="7048" y="19"/>
                  </a:lnTo>
                  <a:lnTo>
                    <a:pt x="7033" y="22"/>
                  </a:lnTo>
                  <a:lnTo>
                    <a:pt x="6597" y="117"/>
                  </a:lnTo>
                  <a:lnTo>
                    <a:pt x="6487" y="299"/>
                  </a:lnTo>
                  <a:lnTo>
                    <a:pt x="6490" y="357"/>
                  </a:lnTo>
                  <a:lnTo>
                    <a:pt x="6173" y="695"/>
                  </a:lnTo>
                  <a:lnTo>
                    <a:pt x="6156" y="698"/>
                  </a:lnTo>
                  <a:lnTo>
                    <a:pt x="5882" y="717"/>
                  </a:lnTo>
                  <a:lnTo>
                    <a:pt x="5861" y="402"/>
                  </a:lnTo>
                  <a:lnTo>
                    <a:pt x="5524" y="127"/>
                  </a:lnTo>
                  <a:lnTo>
                    <a:pt x="5510" y="137"/>
                  </a:lnTo>
                  <a:lnTo>
                    <a:pt x="4914" y="469"/>
                  </a:lnTo>
                  <a:lnTo>
                    <a:pt x="4617" y="806"/>
                  </a:lnTo>
                  <a:lnTo>
                    <a:pt x="4347" y="1141"/>
                  </a:lnTo>
                  <a:lnTo>
                    <a:pt x="3423" y="1816"/>
                  </a:lnTo>
                  <a:lnTo>
                    <a:pt x="3131" y="1838"/>
                  </a:lnTo>
                  <a:lnTo>
                    <a:pt x="2814" y="2176"/>
                  </a:lnTo>
                  <a:lnTo>
                    <a:pt x="2797" y="2177"/>
                  </a:lnTo>
                  <a:lnTo>
                    <a:pt x="2524" y="2196"/>
                  </a:lnTo>
                  <a:lnTo>
                    <a:pt x="1915" y="2556"/>
                  </a:lnTo>
                  <a:lnTo>
                    <a:pt x="1893" y="2557"/>
                  </a:lnTo>
                  <a:lnTo>
                    <a:pt x="1286" y="2600"/>
                  </a:lnTo>
                  <a:lnTo>
                    <a:pt x="968" y="2307"/>
                  </a:lnTo>
                  <a:lnTo>
                    <a:pt x="955" y="2314"/>
                  </a:lnTo>
                  <a:lnTo>
                    <a:pt x="359" y="2667"/>
                  </a:lnTo>
                  <a:lnTo>
                    <a:pt x="338" y="2350"/>
                  </a:lnTo>
                  <a:lnTo>
                    <a:pt x="1" y="2059"/>
                  </a:lnTo>
                  <a:lnTo>
                    <a:pt x="1" y="2075"/>
                  </a:lnTo>
                  <a:lnTo>
                    <a:pt x="44" y="2688"/>
                  </a:lnTo>
                  <a:lnTo>
                    <a:pt x="404" y="3297"/>
                  </a:lnTo>
                  <a:lnTo>
                    <a:pt x="719" y="3274"/>
                  </a:lnTo>
                  <a:lnTo>
                    <a:pt x="762" y="3885"/>
                  </a:lnTo>
                  <a:lnTo>
                    <a:pt x="1099" y="4155"/>
                  </a:lnTo>
                  <a:lnTo>
                    <a:pt x="1418" y="4471"/>
                  </a:lnTo>
                  <a:lnTo>
                    <a:pt x="1462" y="5083"/>
                  </a:lnTo>
                  <a:lnTo>
                    <a:pt x="1483" y="5398"/>
                  </a:lnTo>
                  <a:lnTo>
                    <a:pt x="1839" y="5666"/>
                  </a:lnTo>
                  <a:lnTo>
                    <a:pt x="2178" y="6276"/>
                  </a:lnTo>
                  <a:lnTo>
                    <a:pt x="2558" y="6880"/>
                  </a:lnTo>
                  <a:lnTo>
                    <a:pt x="2876" y="7175"/>
                  </a:lnTo>
                  <a:lnTo>
                    <a:pt x="3167" y="7155"/>
                  </a:lnTo>
                  <a:lnTo>
                    <a:pt x="3198" y="7197"/>
                  </a:lnTo>
                  <a:lnTo>
                    <a:pt x="3404" y="7477"/>
                  </a:lnTo>
                  <a:lnTo>
                    <a:pt x="3695" y="7708"/>
                  </a:lnTo>
                  <a:lnTo>
                    <a:pt x="3994" y="8069"/>
                  </a:lnTo>
                  <a:lnTo>
                    <a:pt x="4200" y="8328"/>
                  </a:lnTo>
                  <a:lnTo>
                    <a:pt x="4501" y="8308"/>
                  </a:lnTo>
                  <a:lnTo>
                    <a:pt x="4515" y="8306"/>
                  </a:lnTo>
                  <a:lnTo>
                    <a:pt x="4778" y="8521"/>
                  </a:lnTo>
                  <a:lnTo>
                    <a:pt x="4875" y="8598"/>
                  </a:lnTo>
                  <a:lnTo>
                    <a:pt x="5487" y="8555"/>
                  </a:lnTo>
                  <a:lnTo>
                    <a:pt x="6115" y="8509"/>
                  </a:lnTo>
                  <a:lnTo>
                    <a:pt x="6409" y="8174"/>
                  </a:lnTo>
                  <a:lnTo>
                    <a:pt x="6386" y="7859"/>
                  </a:lnTo>
                  <a:lnTo>
                    <a:pt x="6477" y="7702"/>
                  </a:lnTo>
                  <a:lnTo>
                    <a:pt x="6656" y="7522"/>
                  </a:lnTo>
                  <a:lnTo>
                    <a:pt x="7267" y="7479"/>
                  </a:lnTo>
                  <a:lnTo>
                    <a:pt x="7602" y="7456"/>
                  </a:lnTo>
                  <a:lnTo>
                    <a:pt x="7882" y="7436"/>
                  </a:lnTo>
                  <a:lnTo>
                    <a:pt x="7897" y="7434"/>
                  </a:lnTo>
                  <a:lnTo>
                    <a:pt x="8159" y="7650"/>
                  </a:lnTo>
                  <a:lnTo>
                    <a:pt x="8252" y="7725"/>
                  </a:lnTo>
                  <a:lnTo>
                    <a:pt x="8567" y="7703"/>
                  </a:lnTo>
                  <a:lnTo>
                    <a:pt x="9175" y="7660"/>
                  </a:lnTo>
                  <a:lnTo>
                    <a:pt x="9179" y="7660"/>
                  </a:lnTo>
                  <a:lnTo>
                    <a:pt x="9186" y="7672"/>
                  </a:lnTo>
                  <a:lnTo>
                    <a:pt x="9366" y="7941"/>
                  </a:lnTo>
                  <a:lnTo>
                    <a:pt x="9569" y="8118"/>
                  </a:lnTo>
                  <a:lnTo>
                    <a:pt x="9667" y="8300"/>
                  </a:lnTo>
                  <a:lnTo>
                    <a:pt x="10166" y="8516"/>
                  </a:lnTo>
                  <a:lnTo>
                    <a:pt x="10487" y="8578"/>
                  </a:lnTo>
                  <a:lnTo>
                    <a:pt x="10848" y="8552"/>
                  </a:lnTo>
                  <a:lnTo>
                    <a:pt x="11051" y="8814"/>
                  </a:lnTo>
                  <a:lnTo>
                    <a:pt x="10969" y="9092"/>
                  </a:lnTo>
                  <a:lnTo>
                    <a:pt x="11316" y="9450"/>
                  </a:lnTo>
                  <a:lnTo>
                    <a:pt x="11375" y="9512"/>
                  </a:lnTo>
                  <a:lnTo>
                    <a:pt x="11355" y="9521"/>
                  </a:lnTo>
                  <a:lnTo>
                    <a:pt x="11130" y="9630"/>
                  </a:lnTo>
                  <a:lnTo>
                    <a:pt x="11115" y="9639"/>
                  </a:lnTo>
                  <a:lnTo>
                    <a:pt x="10930" y="9729"/>
                  </a:lnTo>
                  <a:lnTo>
                    <a:pt x="11079" y="9947"/>
                  </a:lnTo>
                  <a:lnTo>
                    <a:pt x="11021" y="9810"/>
                  </a:lnTo>
                  <a:lnTo>
                    <a:pt x="11746" y="10262"/>
                  </a:lnTo>
                  <a:lnTo>
                    <a:pt x="11792" y="10301"/>
                  </a:lnTo>
                  <a:lnTo>
                    <a:pt x="11879" y="10299"/>
                  </a:lnTo>
                  <a:lnTo>
                    <a:pt x="12187" y="10548"/>
                  </a:lnTo>
                  <a:lnTo>
                    <a:pt x="12398" y="10531"/>
                  </a:lnTo>
                  <a:lnTo>
                    <a:pt x="12733" y="10807"/>
                  </a:lnTo>
                  <a:lnTo>
                    <a:pt x="13034" y="11083"/>
                  </a:lnTo>
                  <a:lnTo>
                    <a:pt x="13079" y="11099"/>
                  </a:lnTo>
                  <a:lnTo>
                    <a:pt x="13660" y="11059"/>
                  </a:lnTo>
                  <a:lnTo>
                    <a:pt x="13998" y="11033"/>
                  </a:lnTo>
                  <a:lnTo>
                    <a:pt x="14312" y="11012"/>
                  </a:lnTo>
                  <a:lnTo>
                    <a:pt x="14437" y="11003"/>
                  </a:lnTo>
                  <a:lnTo>
                    <a:pt x="15219" y="10673"/>
                  </a:lnTo>
                  <a:lnTo>
                    <a:pt x="15492" y="10653"/>
                  </a:lnTo>
                  <a:lnTo>
                    <a:pt x="15282" y="10393"/>
                  </a:lnTo>
                  <a:lnTo>
                    <a:pt x="15468" y="10298"/>
                  </a:lnTo>
                  <a:lnTo>
                    <a:pt x="15488" y="9997"/>
                  </a:lnTo>
                  <a:lnTo>
                    <a:pt x="15964" y="9903"/>
                  </a:lnTo>
                  <a:lnTo>
                    <a:pt x="16409" y="9932"/>
                  </a:lnTo>
                  <a:lnTo>
                    <a:pt x="16748" y="9909"/>
                  </a:lnTo>
                  <a:lnTo>
                    <a:pt x="17061" y="9886"/>
                  </a:lnTo>
                  <a:lnTo>
                    <a:pt x="17648" y="9529"/>
                  </a:lnTo>
                  <a:lnTo>
                    <a:pt x="17938" y="9191"/>
                  </a:lnTo>
                  <a:lnTo>
                    <a:pt x="18547" y="8831"/>
                  </a:lnTo>
                  <a:lnTo>
                    <a:pt x="18838" y="8495"/>
                  </a:lnTo>
                  <a:lnTo>
                    <a:pt x="19114" y="8159"/>
                  </a:lnTo>
                  <a:lnTo>
                    <a:pt x="19093" y="7867"/>
                  </a:lnTo>
                  <a:lnTo>
                    <a:pt x="19409" y="7529"/>
                  </a:lnTo>
                  <a:lnTo>
                    <a:pt x="19700" y="7508"/>
                  </a:lnTo>
                  <a:lnTo>
                    <a:pt x="20015" y="7486"/>
                  </a:lnTo>
                  <a:lnTo>
                    <a:pt x="20644" y="7441"/>
                  </a:lnTo>
                  <a:lnTo>
                    <a:pt x="20960" y="7420"/>
                  </a:lnTo>
                  <a:lnTo>
                    <a:pt x="21276" y="7397"/>
                  </a:lnTo>
                  <a:lnTo>
                    <a:pt x="21571" y="7377"/>
                  </a:lnTo>
                  <a:lnTo>
                    <a:pt x="21594" y="7692"/>
                  </a:lnTo>
                  <a:lnTo>
                    <a:pt x="21909" y="7667"/>
                  </a:lnTo>
                  <a:lnTo>
                    <a:pt x="21929" y="7686"/>
                  </a:lnTo>
                  <a:lnTo>
                    <a:pt x="22035" y="7677"/>
                  </a:lnTo>
                  <a:lnTo>
                    <a:pt x="22299" y="7908"/>
                  </a:lnTo>
                  <a:lnTo>
                    <a:pt x="22853" y="7601"/>
                  </a:lnTo>
                  <a:lnTo>
                    <a:pt x="22930" y="7631"/>
                  </a:lnTo>
                  <a:lnTo>
                    <a:pt x="22982" y="7601"/>
                  </a:lnTo>
                  <a:lnTo>
                    <a:pt x="23043" y="7565"/>
                  </a:lnTo>
                  <a:lnTo>
                    <a:pt x="23197" y="7732"/>
                  </a:lnTo>
                  <a:lnTo>
                    <a:pt x="23503" y="7850"/>
                  </a:lnTo>
                  <a:lnTo>
                    <a:pt x="23555" y="7968"/>
                  </a:lnTo>
                  <a:lnTo>
                    <a:pt x="23607" y="7526"/>
                  </a:lnTo>
                  <a:lnTo>
                    <a:pt x="23484" y="7325"/>
                  </a:lnTo>
                  <a:lnTo>
                    <a:pt x="23568" y="6959"/>
                  </a:lnTo>
                  <a:lnTo>
                    <a:pt x="23713" y="6674"/>
                  </a:lnTo>
                  <a:lnTo>
                    <a:pt x="23987" y="6656"/>
                  </a:lnTo>
                  <a:lnTo>
                    <a:pt x="23877" y="6281"/>
                  </a:lnTo>
                  <a:lnTo>
                    <a:pt x="24050" y="6037"/>
                  </a:lnTo>
                  <a:lnTo>
                    <a:pt x="24374" y="5804"/>
                  </a:lnTo>
                  <a:lnTo>
                    <a:pt x="24306" y="5586"/>
                  </a:lnTo>
                  <a:lnTo>
                    <a:pt x="24161" y="5821"/>
                  </a:lnTo>
                  <a:lnTo>
                    <a:pt x="24026" y="5363"/>
                  </a:lnTo>
                  <a:lnTo>
                    <a:pt x="23936" y="5369"/>
                  </a:lnTo>
                  <a:lnTo>
                    <a:pt x="23708" y="5385"/>
                  </a:lnTo>
                  <a:lnTo>
                    <a:pt x="23414" y="5407"/>
                  </a:lnTo>
                  <a:lnTo>
                    <a:pt x="23274" y="5415"/>
                  </a:lnTo>
                  <a:lnTo>
                    <a:pt x="23123" y="5427"/>
                  </a:lnTo>
                  <a:lnTo>
                    <a:pt x="23100" y="5428"/>
                  </a:lnTo>
                  <a:lnTo>
                    <a:pt x="22764" y="5137"/>
                  </a:lnTo>
                  <a:lnTo>
                    <a:pt x="22425" y="4844"/>
                  </a:lnTo>
                  <a:lnTo>
                    <a:pt x="22090" y="4573"/>
                  </a:lnTo>
                  <a:lnTo>
                    <a:pt x="21817" y="4593"/>
                  </a:lnTo>
                  <a:lnTo>
                    <a:pt x="21794" y="4595"/>
                  </a:lnTo>
                  <a:lnTo>
                    <a:pt x="21417" y="3989"/>
                  </a:lnTo>
                  <a:lnTo>
                    <a:pt x="21139" y="4303"/>
                  </a:lnTo>
                  <a:lnTo>
                    <a:pt x="20972" y="4509"/>
                  </a:lnTo>
                  <a:lnTo>
                    <a:pt x="20891" y="4660"/>
                  </a:lnTo>
                  <a:lnTo>
                    <a:pt x="19966" y="5018"/>
                  </a:lnTo>
                  <a:lnTo>
                    <a:pt x="19967" y="5004"/>
                  </a:lnTo>
                  <a:lnTo>
                    <a:pt x="19924" y="5019"/>
                  </a:lnTo>
                  <a:lnTo>
                    <a:pt x="19906" y="4729"/>
                  </a:lnTo>
                  <a:lnTo>
                    <a:pt x="19860" y="4098"/>
                  </a:lnTo>
                  <a:lnTo>
                    <a:pt x="19565" y="4412"/>
                  </a:lnTo>
                  <a:lnTo>
                    <a:pt x="19274" y="4434"/>
                  </a:lnTo>
                  <a:lnTo>
                    <a:pt x="18953" y="4176"/>
                  </a:lnTo>
                  <a:lnTo>
                    <a:pt x="18370" y="4497"/>
                  </a:lnTo>
                  <a:lnTo>
                    <a:pt x="18395" y="4837"/>
                  </a:lnTo>
                  <a:lnTo>
                    <a:pt x="18101" y="5149"/>
                  </a:lnTo>
                  <a:lnTo>
                    <a:pt x="18097" y="5112"/>
                  </a:lnTo>
                  <a:lnTo>
                    <a:pt x="18059" y="5153"/>
                  </a:lnTo>
                  <a:lnTo>
                    <a:pt x="18015" y="4522"/>
                  </a:lnTo>
                  <a:lnTo>
                    <a:pt x="17708" y="4262"/>
                  </a:lnTo>
                  <a:lnTo>
                    <a:pt x="17426" y="4565"/>
                  </a:lnTo>
                  <a:lnTo>
                    <a:pt x="17130" y="4585"/>
                  </a:lnTo>
                  <a:lnTo>
                    <a:pt x="16838" y="4946"/>
                  </a:lnTo>
                  <a:lnTo>
                    <a:pt x="16816" y="4924"/>
                  </a:lnTo>
                  <a:lnTo>
                    <a:pt x="16797" y="4947"/>
                  </a:lnTo>
                  <a:lnTo>
                    <a:pt x="16459" y="4634"/>
                  </a:lnTo>
                  <a:lnTo>
                    <a:pt x="15871" y="4674"/>
                  </a:lnTo>
                  <a:lnTo>
                    <a:pt x="15829" y="4677"/>
                  </a:lnTo>
                  <a:lnTo>
                    <a:pt x="15511" y="4406"/>
                  </a:lnTo>
                  <a:lnTo>
                    <a:pt x="15157" y="4116"/>
                  </a:lnTo>
                  <a:lnTo>
                    <a:pt x="14837" y="3822"/>
                  </a:lnTo>
                  <a:lnTo>
                    <a:pt x="14207" y="3865"/>
                  </a:lnTo>
                  <a:lnTo>
                    <a:pt x="13557" y="3613"/>
                  </a:lnTo>
                  <a:lnTo>
                    <a:pt x="13217" y="3298"/>
                  </a:lnTo>
                  <a:lnTo>
                    <a:pt x="12555" y="2449"/>
                  </a:lnTo>
                  <a:lnTo>
                    <a:pt x="12295" y="2753"/>
                  </a:lnTo>
                  <a:lnTo>
                    <a:pt x="12273" y="2736"/>
                  </a:lnTo>
                  <a:lnTo>
                    <a:pt x="12253" y="2756"/>
                  </a:lnTo>
                  <a:lnTo>
                    <a:pt x="11916" y="2482"/>
                  </a:lnTo>
                  <a:lnTo>
                    <a:pt x="11283" y="2527"/>
                  </a:lnTo>
                  <a:lnTo>
                    <a:pt x="11130" y="2537"/>
                  </a:lnTo>
                  <a:lnTo>
                    <a:pt x="11014" y="2547"/>
                  </a:lnTo>
                  <a:lnTo>
                    <a:pt x="11351" y="2821"/>
                  </a:lnTo>
                  <a:lnTo>
                    <a:pt x="11303" y="2823"/>
                  </a:lnTo>
                  <a:lnTo>
                    <a:pt x="11035" y="2842"/>
                  </a:lnTo>
                  <a:lnTo>
                    <a:pt x="10761" y="3177"/>
                  </a:lnTo>
                  <a:lnTo>
                    <a:pt x="10782" y="3470"/>
                  </a:lnTo>
                  <a:lnTo>
                    <a:pt x="10735" y="3399"/>
                  </a:lnTo>
                  <a:lnTo>
                    <a:pt x="10740" y="3472"/>
                  </a:lnTo>
                  <a:lnTo>
                    <a:pt x="10740" y="3472"/>
                  </a:lnTo>
                  <a:lnTo>
                    <a:pt x="10382" y="2888"/>
                  </a:lnTo>
                  <a:lnTo>
                    <a:pt x="10045" y="2615"/>
                  </a:lnTo>
                  <a:lnTo>
                    <a:pt x="10042" y="2615"/>
                  </a:lnTo>
                  <a:lnTo>
                    <a:pt x="9458" y="2657"/>
                  </a:lnTo>
                  <a:lnTo>
                    <a:pt x="9416" y="2659"/>
                  </a:lnTo>
                  <a:lnTo>
                    <a:pt x="9710" y="2321"/>
                  </a:lnTo>
                  <a:lnTo>
                    <a:pt x="10002" y="1985"/>
                  </a:lnTo>
                  <a:lnTo>
                    <a:pt x="9664" y="1692"/>
                  </a:lnTo>
                  <a:lnTo>
                    <a:pt x="9077" y="1733"/>
                  </a:lnTo>
                  <a:lnTo>
                    <a:pt x="9035" y="1737"/>
                  </a:lnTo>
                  <a:lnTo>
                    <a:pt x="8401" y="1465"/>
                  </a:lnTo>
                  <a:lnTo>
                    <a:pt x="8087" y="1487"/>
                  </a:lnTo>
                  <a:lnTo>
                    <a:pt x="7749" y="1193"/>
                  </a:lnTo>
                  <a:lnTo>
                    <a:pt x="7434" y="1218"/>
                  </a:lnTo>
                  <a:lnTo>
                    <a:pt x="7415" y="924"/>
                  </a:lnTo>
                  <a:lnTo>
                    <a:pt x="7390" y="609"/>
                  </a:lnTo>
                  <a:lnTo>
                    <a:pt x="73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0"/>
            <p:cNvSpPr/>
            <p:nvPr/>
          </p:nvSpPr>
          <p:spPr>
            <a:xfrm>
              <a:off x="9782237" y="2111420"/>
              <a:ext cx="421013" cy="284384"/>
            </a:xfrm>
            <a:custGeom>
              <a:rect b="b" l="l" r="r" t="t"/>
              <a:pathLst>
                <a:path extrusionOk="0" h="10274" w="15210">
                  <a:moveTo>
                    <a:pt x="11972" y="1"/>
                  </a:moveTo>
                  <a:lnTo>
                    <a:pt x="11677" y="21"/>
                  </a:lnTo>
                  <a:lnTo>
                    <a:pt x="11361" y="44"/>
                  </a:lnTo>
                  <a:lnTo>
                    <a:pt x="11045" y="65"/>
                  </a:lnTo>
                  <a:lnTo>
                    <a:pt x="10416" y="110"/>
                  </a:lnTo>
                  <a:lnTo>
                    <a:pt x="10101" y="132"/>
                  </a:lnTo>
                  <a:lnTo>
                    <a:pt x="9810" y="153"/>
                  </a:lnTo>
                  <a:lnTo>
                    <a:pt x="9494" y="491"/>
                  </a:lnTo>
                  <a:lnTo>
                    <a:pt x="9515" y="783"/>
                  </a:lnTo>
                  <a:lnTo>
                    <a:pt x="9239" y="1119"/>
                  </a:lnTo>
                  <a:lnTo>
                    <a:pt x="8948" y="1455"/>
                  </a:lnTo>
                  <a:lnTo>
                    <a:pt x="8339" y="1815"/>
                  </a:lnTo>
                  <a:lnTo>
                    <a:pt x="8049" y="2153"/>
                  </a:lnTo>
                  <a:lnTo>
                    <a:pt x="7462" y="2510"/>
                  </a:lnTo>
                  <a:lnTo>
                    <a:pt x="7149" y="2533"/>
                  </a:lnTo>
                  <a:lnTo>
                    <a:pt x="6810" y="2556"/>
                  </a:lnTo>
                  <a:lnTo>
                    <a:pt x="6365" y="2527"/>
                  </a:lnTo>
                  <a:lnTo>
                    <a:pt x="5889" y="2621"/>
                  </a:lnTo>
                  <a:lnTo>
                    <a:pt x="5869" y="2922"/>
                  </a:lnTo>
                  <a:lnTo>
                    <a:pt x="5683" y="3017"/>
                  </a:lnTo>
                  <a:lnTo>
                    <a:pt x="5893" y="3277"/>
                  </a:lnTo>
                  <a:lnTo>
                    <a:pt x="5620" y="3297"/>
                  </a:lnTo>
                  <a:lnTo>
                    <a:pt x="4838" y="3627"/>
                  </a:lnTo>
                  <a:lnTo>
                    <a:pt x="4713" y="3636"/>
                  </a:lnTo>
                  <a:lnTo>
                    <a:pt x="4399" y="3657"/>
                  </a:lnTo>
                  <a:lnTo>
                    <a:pt x="4061" y="3683"/>
                  </a:lnTo>
                  <a:lnTo>
                    <a:pt x="3480" y="3723"/>
                  </a:lnTo>
                  <a:lnTo>
                    <a:pt x="3452" y="3726"/>
                  </a:lnTo>
                  <a:lnTo>
                    <a:pt x="3435" y="3707"/>
                  </a:lnTo>
                  <a:lnTo>
                    <a:pt x="3134" y="3431"/>
                  </a:lnTo>
                  <a:lnTo>
                    <a:pt x="2799" y="3155"/>
                  </a:lnTo>
                  <a:lnTo>
                    <a:pt x="2588" y="3172"/>
                  </a:lnTo>
                  <a:lnTo>
                    <a:pt x="2483" y="3179"/>
                  </a:lnTo>
                  <a:lnTo>
                    <a:pt x="2193" y="2925"/>
                  </a:lnTo>
                  <a:lnTo>
                    <a:pt x="2147" y="2886"/>
                  </a:lnTo>
                  <a:lnTo>
                    <a:pt x="1422" y="2434"/>
                  </a:lnTo>
                  <a:lnTo>
                    <a:pt x="1480" y="2571"/>
                  </a:lnTo>
                  <a:lnTo>
                    <a:pt x="1644" y="2945"/>
                  </a:lnTo>
                  <a:lnTo>
                    <a:pt x="1870" y="3507"/>
                  </a:lnTo>
                  <a:lnTo>
                    <a:pt x="1875" y="3519"/>
                  </a:lnTo>
                  <a:lnTo>
                    <a:pt x="1623" y="3834"/>
                  </a:lnTo>
                  <a:lnTo>
                    <a:pt x="1605" y="3856"/>
                  </a:lnTo>
                  <a:lnTo>
                    <a:pt x="1636" y="4021"/>
                  </a:lnTo>
                  <a:lnTo>
                    <a:pt x="1314" y="3958"/>
                  </a:lnTo>
                  <a:lnTo>
                    <a:pt x="1252" y="3945"/>
                  </a:lnTo>
                  <a:lnTo>
                    <a:pt x="1288" y="3836"/>
                  </a:lnTo>
                  <a:lnTo>
                    <a:pt x="1337" y="3684"/>
                  </a:lnTo>
                  <a:lnTo>
                    <a:pt x="1337" y="3684"/>
                  </a:lnTo>
                  <a:lnTo>
                    <a:pt x="1055" y="3853"/>
                  </a:lnTo>
                  <a:lnTo>
                    <a:pt x="976" y="3900"/>
                  </a:lnTo>
                  <a:lnTo>
                    <a:pt x="679" y="3922"/>
                  </a:lnTo>
                  <a:lnTo>
                    <a:pt x="638" y="3923"/>
                  </a:lnTo>
                  <a:lnTo>
                    <a:pt x="659" y="4238"/>
                  </a:lnTo>
                  <a:lnTo>
                    <a:pt x="1021" y="4529"/>
                  </a:lnTo>
                  <a:lnTo>
                    <a:pt x="1042" y="4827"/>
                  </a:lnTo>
                  <a:lnTo>
                    <a:pt x="1061" y="5100"/>
                  </a:lnTo>
                  <a:lnTo>
                    <a:pt x="1064" y="5141"/>
                  </a:lnTo>
                  <a:lnTo>
                    <a:pt x="767" y="5161"/>
                  </a:lnTo>
                  <a:lnTo>
                    <a:pt x="726" y="5165"/>
                  </a:lnTo>
                  <a:lnTo>
                    <a:pt x="769" y="5771"/>
                  </a:lnTo>
                  <a:lnTo>
                    <a:pt x="528" y="6403"/>
                  </a:lnTo>
                  <a:lnTo>
                    <a:pt x="521" y="6421"/>
                  </a:lnTo>
                  <a:lnTo>
                    <a:pt x="238" y="6442"/>
                  </a:lnTo>
                  <a:lnTo>
                    <a:pt x="206" y="6443"/>
                  </a:lnTo>
                  <a:lnTo>
                    <a:pt x="0" y="6940"/>
                  </a:lnTo>
                  <a:lnTo>
                    <a:pt x="0" y="6940"/>
                  </a:lnTo>
                  <a:lnTo>
                    <a:pt x="48" y="6896"/>
                  </a:lnTo>
                  <a:lnTo>
                    <a:pt x="774" y="7037"/>
                  </a:lnTo>
                  <a:lnTo>
                    <a:pt x="898" y="7283"/>
                  </a:lnTo>
                  <a:lnTo>
                    <a:pt x="1236" y="7594"/>
                  </a:lnTo>
                  <a:lnTo>
                    <a:pt x="1573" y="7871"/>
                  </a:lnTo>
                  <a:lnTo>
                    <a:pt x="1595" y="8184"/>
                  </a:lnTo>
                  <a:lnTo>
                    <a:pt x="1618" y="8518"/>
                  </a:lnTo>
                  <a:lnTo>
                    <a:pt x="1954" y="8792"/>
                  </a:lnTo>
                  <a:lnTo>
                    <a:pt x="2293" y="9084"/>
                  </a:lnTo>
                  <a:lnTo>
                    <a:pt x="2603" y="9356"/>
                  </a:lnTo>
                  <a:lnTo>
                    <a:pt x="2942" y="9649"/>
                  </a:lnTo>
                  <a:lnTo>
                    <a:pt x="3257" y="9626"/>
                  </a:lnTo>
                  <a:lnTo>
                    <a:pt x="3278" y="9940"/>
                  </a:lnTo>
                  <a:lnTo>
                    <a:pt x="3617" y="9917"/>
                  </a:lnTo>
                  <a:lnTo>
                    <a:pt x="3932" y="10212"/>
                  </a:lnTo>
                  <a:lnTo>
                    <a:pt x="4245" y="10189"/>
                  </a:lnTo>
                  <a:lnTo>
                    <a:pt x="4565" y="10167"/>
                  </a:lnTo>
                  <a:lnTo>
                    <a:pt x="4857" y="10146"/>
                  </a:lnTo>
                  <a:lnTo>
                    <a:pt x="5480" y="10274"/>
                  </a:lnTo>
                  <a:lnTo>
                    <a:pt x="5660" y="10177"/>
                  </a:lnTo>
                  <a:lnTo>
                    <a:pt x="5991" y="9796"/>
                  </a:lnTo>
                  <a:lnTo>
                    <a:pt x="6328" y="9410"/>
                  </a:lnTo>
                  <a:lnTo>
                    <a:pt x="6587" y="9205"/>
                  </a:lnTo>
                  <a:lnTo>
                    <a:pt x="7109" y="9167"/>
                  </a:lnTo>
                  <a:lnTo>
                    <a:pt x="7378" y="9061"/>
                  </a:lnTo>
                  <a:lnTo>
                    <a:pt x="7793" y="8695"/>
                  </a:lnTo>
                  <a:lnTo>
                    <a:pt x="8493" y="8455"/>
                  </a:lnTo>
                  <a:lnTo>
                    <a:pt x="8875" y="8787"/>
                  </a:lnTo>
                  <a:lnTo>
                    <a:pt x="8957" y="8698"/>
                  </a:lnTo>
                  <a:lnTo>
                    <a:pt x="9410" y="8580"/>
                  </a:lnTo>
                  <a:lnTo>
                    <a:pt x="9390" y="8309"/>
                  </a:lnTo>
                  <a:lnTo>
                    <a:pt x="9432" y="8305"/>
                  </a:lnTo>
                  <a:lnTo>
                    <a:pt x="9747" y="8284"/>
                  </a:lnTo>
                  <a:lnTo>
                    <a:pt x="10108" y="8256"/>
                  </a:lnTo>
                  <a:lnTo>
                    <a:pt x="10560" y="8393"/>
                  </a:lnTo>
                  <a:lnTo>
                    <a:pt x="10957" y="8461"/>
                  </a:lnTo>
                  <a:lnTo>
                    <a:pt x="11238" y="7837"/>
                  </a:lnTo>
                  <a:lnTo>
                    <a:pt x="11530" y="7501"/>
                  </a:lnTo>
                  <a:lnTo>
                    <a:pt x="11822" y="7163"/>
                  </a:lnTo>
                  <a:lnTo>
                    <a:pt x="12115" y="6850"/>
                  </a:lnTo>
                  <a:lnTo>
                    <a:pt x="12408" y="6489"/>
                  </a:lnTo>
                  <a:lnTo>
                    <a:pt x="12389" y="6216"/>
                  </a:lnTo>
                  <a:lnTo>
                    <a:pt x="12684" y="6196"/>
                  </a:lnTo>
                  <a:lnTo>
                    <a:pt x="12976" y="5839"/>
                  </a:lnTo>
                  <a:lnTo>
                    <a:pt x="13268" y="5503"/>
                  </a:lnTo>
                  <a:lnTo>
                    <a:pt x="13203" y="4577"/>
                  </a:lnTo>
                  <a:lnTo>
                    <a:pt x="13474" y="4240"/>
                  </a:lnTo>
                  <a:lnTo>
                    <a:pt x="13431" y="3634"/>
                  </a:lnTo>
                  <a:lnTo>
                    <a:pt x="13746" y="3296"/>
                  </a:lnTo>
                  <a:lnTo>
                    <a:pt x="14015" y="2953"/>
                  </a:lnTo>
                  <a:lnTo>
                    <a:pt x="14353" y="2930"/>
                  </a:lnTo>
                  <a:lnTo>
                    <a:pt x="14604" y="2598"/>
                  </a:lnTo>
                  <a:lnTo>
                    <a:pt x="14916" y="2281"/>
                  </a:lnTo>
                  <a:lnTo>
                    <a:pt x="15209" y="1945"/>
                  </a:lnTo>
                  <a:lnTo>
                    <a:pt x="15188" y="1630"/>
                  </a:lnTo>
                  <a:lnTo>
                    <a:pt x="14611" y="913"/>
                  </a:lnTo>
                  <a:lnTo>
                    <a:pt x="14707" y="881"/>
                  </a:lnTo>
                  <a:lnTo>
                    <a:pt x="14602" y="781"/>
                  </a:lnTo>
                  <a:lnTo>
                    <a:pt x="14257" y="704"/>
                  </a:lnTo>
                  <a:lnTo>
                    <a:pt x="14106" y="791"/>
                  </a:lnTo>
                  <a:lnTo>
                    <a:pt x="14055" y="821"/>
                  </a:lnTo>
                  <a:lnTo>
                    <a:pt x="14029" y="762"/>
                  </a:lnTo>
                  <a:lnTo>
                    <a:pt x="13956" y="592"/>
                  </a:lnTo>
                  <a:lnTo>
                    <a:pt x="13904" y="474"/>
                  </a:lnTo>
                  <a:lnTo>
                    <a:pt x="13598" y="356"/>
                  </a:lnTo>
                  <a:lnTo>
                    <a:pt x="13481" y="311"/>
                  </a:lnTo>
                  <a:lnTo>
                    <a:pt x="13331" y="255"/>
                  </a:lnTo>
                  <a:lnTo>
                    <a:pt x="13254" y="225"/>
                  </a:lnTo>
                  <a:lnTo>
                    <a:pt x="12700" y="532"/>
                  </a:lnTo>
                  <a:lnTo>
                    <a:pt x="12645" y="562"/>
                  </a:lnTo>
                  <a:lnTo>
                    <a:pt x="12330" y="310"/>
                  </a:lnTo>
                  <a:lnTo>
                    <a:pt x="12310" y="291"/>
                  </a:lnTo>
                  <a:lnTo>
                    <a:pt x="11995" y="316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0"/>
            <p:cNvSpPr/>
            <p:nvPr/>
          </p:nvSpPr>
          <p:spPr>
            <a:xfrm>
              <a:off x="10079991" y="2084764"/>
              <a:ext cx="622745" cy="468816"/>
            </a:xfrm>
            <a:custGeom>
              <a:rect b="b" l="l" r="r" t="t"/>
              <a:pathLst>
                <a:path extrusionOk="0" h="16937" w="22498">
                  <a:moveTo>
                    <a:pt x="12712" y="1"/>
                  </a:moveTo>
                  <a:lnTo>
                    <a:pt x="11832" y="381"/>
                  </a:lnTo>
                  <a:lnTo>
                    <a:pt x="11732" y="746"/>
                  </a:lnTo>
                  <a:lnTo>
                    <a:pt x="11640" y="965"/>
                  </a:lnTo>
                  <a:lnTo>
                    <a:pt x="11056" y="1050"/>
                  </a:lnTo>
                  <a:lnTo>
                    <a:pt x="10532" y="1086"/>
                  </a:lnTo>
                  <a:lnTo>
                    <a:pt x="10316" y="1059"/>
                  </a:lnTo>
                  <a:lnTo>
                    <a:pt x="9685" y="1672"/>
                  </a:lnTo>
                  <a:lnTo>
                    <a:pt x="9365" y="1905"/>
                  </a:lnTo>
                  <a:lnTo>
                    <a:pt x="8451" y="1549"/>
                  </a:lnTo>
                  <a:lnTo>
                    <a:pt x="8095" y="1575"/>
                  </a:lnTo>
                  <a:lnTo>
                    <a:pt x="7558" y="1715"/>
                  </a:lnTo>
                  <a:lnTo>
                    <a:pt x="7253" y="2159"/>
                  </a:lnTo>
                  <a:lnTo>
                    <a:pt x="6699" y="2092"/>
                  </a:lnTo>
                  <a:lnTo>
                    <a:pt x="6327" y="1909"/>
                  </a:lnTo>
                  <a:lnTo>
                    <a:pt x="5868" y="1732"/>
                  </a:lnTo>
                  <a:lnTo>
                    <a:pt x="5294" y="1641"/>
                  </a:lnTo>
                  <a:lnTo>
                    <a:pt x="4409" y="1705"/>
                  </a:lnTo>
                  <a:lnTo>
                    <a:pt x="3950" y="1844"/>
                  </a:lnTo>
                  <a:lnTo>
                    <a:pt x="3854" y="1876"/>
                  </a:lnTo>
                  <a:lnTo>
                    <a:pt x="4431" y="2593"/>
                  </a:lnTo>
                  <a:lnTo>
                    <a:pt x="4452" y="2908"/>
                  </a:lnTo>
                  <a:lnTo>
                    <a:pt x="4159" y="3244"/>
                  </a:lnTo>
                  <a:lnTo>
                    <a:pt x="3847" y="3561"/>
                  </a:lnTo>
                  <a:lnTo>
                    <a:pt x="3596" y="3893"/>
                  </a:lnTo>
                  <a:lnTo>
                    <a:pt x="3258" y="3916"/>
                  </a:lnTo>
                  <a:lnTo>
                    <a:pt x="2989" y="4259"/>
                  </a:lnTo>
                  <a:lnTo>
                    <a:pt x="2674" y="4597"/>
                  </a:lnTo>
                  <a:lnTo>
                    <a:pt x="2717" y="5203"/>
                  </a:lnTo>
                  <a:lnTo>
                    <a:pt x="2446" y="5540"/>
                  </a:lnTo>
                  <a:lnTo>
                    <a:pt x="2511" y="6466"/>
                  </a:lnTo>
                  <a:lnTo>
                    <a:pt x="2219" y="6802"/>
                  </a:lnTo>
                  <a:lnTo>
                    <a:pt x="1927" y="7159"/>
                  </a:lnTo>
                  <a:lnTo>
                    <a:pt x="1632" y="7179"/>
                  </a:lnTo>
                  <a:lnTo>
                    <a:pt x="1651" y="7452"/>
                  </a:lnTo>
                  <a:lnTo>
                    <a:pt x="1358" y="7813"/>
                  </a:lnTo>
                  <a:lnTo>
                    <a:pt x="1065" y="8126"/>
                  </a:lnTo>
                  <a:lnTo>
                    <a:pt x="773" y="8464"/>
                  </a:lnTo>
                  <a:lnTo>
                    <a:pt x="481" y="8800"/>
                  </a:lnTo>
                  <a:lnTo>
                    <a:pt x="200" y="9424"/>
                  </a:lnTo>
                  <a:lnTo>
                    <a:pt x="250" y="9432"/>
                  </a:lnTo>
                  <a:lnTo>
                    <a:pt x="0" y="10058"/>
                  </a:lnTo>
                  <a:lnTo>
                    <a:pt x="294" y="10038"/>
                  </a:lnTo>
                  <a:lnTo>
                    <a:pt x="609" y="10016"/>
                  </a:lnTo>
                  <a:lnTo>
                    <a:pt x="630" y="10332"/>
                  </a:lnTo>
                  <a:lnTo>
                    <a:pt x="675" y="10960"/>
                  </a:lnTo>
                  <a:lnTo>
                    <a:pt x="698" y="11280"/>
                  </a:lnTo>
                  <a:lnTo>
                    <a:pt x="1033" y="11549"/>
                  </a:lnTo>
                  <a:lnTo>
                    <a:pt x="1078" y="12181"/>
                  </a:lnTo>
                  <a:lnTo>
                    <a:pt x="1331" y="12161"/>
                  </a:lnTo>
                  <a:lnTo>
                    <a:pt x="1646" y="12139"/>
                  </a:lnTo>
                  <a:lnTo>
                    <a:pt x="1708" y="12136"/>
                  </a:lnTo>
                  <a:lnTo>
                    <a:pt x="2068" y="12425"/>
                  </a:lnTo>
                  <a:lnTo>
                    <a:pt x="2363" y="12722"/>
                  </a:lnTo>
                  <a:lnTo>
                    <a:pt x="2384" y="13018"/>
                  </a:lnTo>
                  <a:lnTo>
                    <a:pt x="2133" y="13352"/>
                  </a:lnTo>
                  <a:lnTo>
                    <a:pt x="2156" y="13669"/>
                  </a:lnTo>
                  <a:lnTo>
                    <a:pt x="2176" y="13959"/>
                  </a:lnTo>
                  <a:lnTo>
                    <a:pt x="2449" y="13939"/>
                  </a:lnTo>
                  <a:lnTo>
                    <a:pt x="2913" y="13908"/>
                  </a:lnTo>
                  <a:lnTo>
                    <a:pt x="3013" y="13900"/>
                  </a:lnTo>
                  <a:lnTo>
                    <a:pt x="3133" y="13892"/>
                  </a:lnTo>
                  <a:lnTo>
                    <a:pt x="3393" y="13873"/>
                  </a:lnTo>
                  <a:lnTo>
                    <a:pt x="3733" y="14188"/>
                  </a:lnTo>
                  <a:lnTo>
                    <a:pt x="4337" y="14418"/>
                  </a:lnTo>
                  <a:lnTo>
                    <a:pt x="4595" y="14126"/>
                  </a:lnTo>
                  <a:lnTo>
                    <a:pt x="5199" y="13745"/>
                  </a:lnTo>
                  <a:lnTo>
                    <a:pt x="5221" y="13765"/>
                  </a:lnTo>
                  <a:lnTo>
                    <a:pt x="5260" y="13741"/>
                  </a:lnTo>
                  <a:lnTo>
                    <a:pt x="5622" y="14054"/>
                  </a:lnTo>
                  <a:lnTo>
                    <a:pt x="5306" y="14370"/>
                  </a:lnTo>
                  <a:lnTo>
                    <a:pt x="5327" y="14686"/>
                  </a:lnTo>
                  <a:lnTo>
                    <a:pt x="5665" y="14662"/>
                  </a:lnTo>
                  <a:lnTo>
                    <a:pt x="6005" y="15252"/>
                  </a:lnTo>
                  <a:lnTo>
                    <a:pt x="5897" y="15374"/>
                  </a:lnTo>
                  <a:lnTo>
                    <a:pt x="5955" y="15465"/>
                  </a:lnTo>
                  <a:lnTo>
                    <a:pt x="5963" y="15591"/>
                  </a:lnTo>
                  <a:lnTo>
                    <a:pt x="6077" y="15688"/>
                  </a:lnTo>
                  <a:lnTo>
                    <a:pt x="6185" y="16029"/>
                  </a:lnTo>
                  <a:lnTo>
                    <a:pt x="6208" y="16104"/>
                  </a:lnTo>
                  <a:lnTo>
                    <a:pt x="6266" y="16288"/>
                  </a:lnTo>
                  <a:lnTo>
                    <a:pt x="6349" y="16558"/>
                  </a:lnTo>
                  <a:lnTo>
                    <a:pt x="6719" y="16742"/>
                  </a:lnTo>
                  <a:lnTo>
                    <a:pt x="7266" y="16702"/>
                  </a:lnTo>
                  <a:lnTo>
                    <a:pt x="7936" y="16656"/>
                  </a:lnTo>
                  <a:lnTo>
                    <a:pt x="8378" y="16626"/>
                  </a:lnTo>
                  <a:lnTo>
                    <a:pt x="8856" y="16823"/>
                  </a:lnTo>
                  <a:lnTo>
                    <a:pt x="9529" y="16777"/>
                  </a:lnTo>
                  <a:lnTo>
                    <a:pt x="10076" y="16737"/>
                  </a:lnTo>
                  <a:lnTo>
                    <a:pt x="10411" y="16714"/>
                  </a:lnTo>
                  <a:lnTo>
                    <a:pt x="11085" y="16666"/>
                  </a:lnTo>
                  <a:lnTo>
                    <a:pt x="11417" y="16643"/>
                  </a:lnTo>
                  <a:lnTo>
                    <a:pt x="11987" y="16937"/>
                  </a:lnTo>
                  <a:lnTo>
                    <a:pt x="12652" y="16787"/>
                  </a:lnTo>
                  <a:lnTo>
                    <a:pt x="12842" y="16435"/>
                  </a:lnTo>
                  <a:lnTo>
                    <a:pt x="13520" y="16154"/>
                  </a:lnTo>
                  <a:lnTo>
                    <a:pt x="14245" y="15427"/>
                  </a:lnTo>
                  <a:lnTo>
                    <a:pt x="14655" y="14642"/>
                  </a:lnTo>
                  <a:lnTo>
                    <a:pt x="14962" y="14493"/>
                  </a:lnTo>
                  <a:lnTo>
                    <a:pt x="16156" y="14069"/>
                  </a:lnTo>
                  <a:lnTo>
                    <a:pt x="16534" y="14382"/>
                  </a:lnTo>
                  <a:lnTo>
                    <a:pt x="16873" y="14357"/>
                  </a:lnTo>
                  <a:lnTo>
                    <a:pt x="17438" y="14318"/>
                  </a:lnTo>
                  <a:lnTo>
                    <a:pt x="17769" y="14505"/>
                  </a:lnTo>
                  <a:lnTo>
                    <a:pt x="18433" y="14349"/>
                  </a:lnTo>
                  <a:lnTo>
                    <a:pt x="18706" y="14354"/>
                  </a:lnTo>
                  <a:lnTo>
                    <a:pt x="19010" y="14417"/>
                  </a:lnTo>
                  <a:lnTo>
                    <a:pt x="19348" y="14393"/>
                  </a:lnTo>
                  <a:lnTo>
                    <a:pt x="20613" y="14978"/>
                  </a:lnTo>
                  <a:lnTo>
                    <a:pt x="20614" y="14971"/>
                  </a:lnTo>
                  <a:lnTo>
                    <a:pt x="20646" y="14850"/>
                  </a:lnTo>
                  <a:lnTo>
                    <a:pt x="20624" y="14554"/>
                  </a:lnTo>
                  <a:lnTo>
                    <a:pt x="20873" y="13925"/>
                  </a:lnTo>
                  <a:lnTo>
                    <a:pt x="20557" y="13608"/>
                  </a:lnTo>
                  <a:lnTo>
                    <a:pt x="20513" y="13002"/>
                  </a:lnTo>
                  <a:lnTo>
                    <a:pt x="20490" y="12664"/>
                  </a:lnTo>
                  <a:lnTo>
                    <a:pt x="20762" y="12352"/>
                  </a:lnTo>
                  <a:lnTo>
                    <a:pt x="21056" y="12015"/>
                  </a:lnTo>
                  <a:lnTo>
                    <a:pt x="20741" y="12037"/>
                  </a:lnTo>
                  <a:lnTo>
                    <a:pt x="20447" y="12058"/>
                  </a:lnTo>
                  <a:lnTo>
                    <a:pt x="20426" y="11743"/>
                  </a:lnTo>
                  <a:lnTo>
                    <a:pt x="20675" y="11110"/>
                  </a:lnTo>
                  <a:lnTo>
                    <a:pt x="20653" y="10795"/>
                  </a:lnTo>
                  <a:lnTo>
                    <a:pt x="20945" y="10460"/>
                  </a:lnTo>
                  <a:lnTo>
                    <a:pt x="21305" y="10750"/>
                  </a:lnTo>
                  <a:lnTo>
                    <a:pt x="21351" y="11381"/>
                  </a:lnTo>
                  <a:lnTo>
                    <a:pt x="21642" y="11359"/>
                  </a:lnTo>
                  <a:lnTo>
                    <a:pt x="21935" y="11022"/>
                  </a:lnTo>
                  <a:lnTo>
                    <a:pt x="21912" y="10707"/>
                  </a:lnTo>
                  <a:lnTo>
                    <a:pt x="22226" y="10684"/>
                  </a:lnTo>
                  <a:lnTo>
                    <a:pt x="22498" y="10032"/>
                  </a:lnTo>
                  <a:lnTo>
                    <a:pt x="22410" y="8792"/>
                  </a:lnTo>
                  <a:lnTo>
                    <a:pt x="22211" y="9294"/>
                  </a:lnTo>
                  <a:lnTo>
                    <a:pt x="21755" y="8754"/>
                  </a:lnTo>
                  <a:lnTo>
                    <a:pt x="21669" y="8723"/>
                  </a:lnTo>
                  <a:lnTo>
                    <a:pt x="21516" y="8668"/>
                  </a:lnTo>
                  <a:lnTo>
                    <a:pt x="21296" y="8577"/>
                  </a:lnTo>
                  <a:lnTo>
                    <a:pt x="20721" y="8511"/>
                  </a:lnTo>
                  <a:lnTo>
                    <a:pt x="20686" y="8507"/>
                  </a:lnTo>
                  <a:lnTo>
                    <a:pt x="20617" y="8498"/>
                  </a:lnTo>
                  <a:lnTo>
                    <a:pt x="20390" y="8851"/>
                  </a:lnTo>
                  <a:lnTo>
                    <a:pt x="20188" y="8972"/>
                  </a:lnTo>
                  <a:lnTo>
                    <a:pt x="19967" y="8880"/>
                  </a:lnTo>
                  <a:lnTo>
                    <a:pt x="19597" y="8698"/>
                  </a:lnTo>
                  <a:lnTo>
                    <a:pt x="18978" y="8908"/>
                  </a:lnTo>
                  <a:lnTo>
                    <a:pt x="18605" y="8426"/>
                  </a:lnTo>
                  <a:lnTo>
                    <a:pt x="18562" y="7821"/>
                  </a:lnTo>
                  <a:lnTo>
                    <a:pt x="18517" y="7190"/>
                  </a:lnTo>
                  <a:lnTo>
                    <a:pt x="18496" y="6877"/>
                  </a:lnTo>
                  <a:lnTo>
                    <a:pt x="18159" y="6603"/>
                  </a:lnTo>
                  <a:lnTo>
                    <a:pt x="18136" y="6268"/>
                  </a:lnTo>
                  <a:lnTo>
                    <a:pt x="18116" y="5994"/>
                  </a:lnTo>
                  <a:lnTo>
                    <a:pt x="18431" y="5973"/>
                  </a:lnTo>
                  <a:lnTo>
                    <a:pt x="18387" y="5344"/>
                  </a:lnTo>
                  <a:lnTo>
                    <a:pt x="18365" y="5029"/>
                  </a:lnTo>
                  <a:lnTo>
                    <a:pt x="18005" y="4420"/>
                  </a:lnTo>
                  <a:lnTo>
                    <a:pt x="17984" y="4106"/>
                  </a:lnTo>
                  <a:lnTo>
                    <a:pt x="17355" y="3852"/>
                  </a:lnTo>
                  <a:lnTo>
                    <a:pt x="17017" y="3560"/>
                  </a:lnTo>
                  <a:lnTo>
                    <a:pt x="16681" y="3266"/>
                  </a:lnTo>
                  <a:lnTo>
                    <a:pt x="16635" y="2639"/>
                  </a:lnTo>
                  <a:lnTo>
                    <a:pt x="15985" y="2384"/>
                  </a:lnTo>
                  <a:lnTo>
                    <a:pt x="15218" y="2273"/>
                  </a:lnTo>
                  <a:lnTo>
                    <a:pt x="15287" y="1192"/>
                  </a:lnTo>
                  <a:lnTo>
                    <a:pt x="14297" y="628"/>
                  </a:lnTo>
                  <a:lnTo>
                    <a:pt x="13962" y="336"/>
                  </a:lnTo>
                  <a:lnTo>
                    <a:pt x="13702" y="283"/>
                  </a:lnTo>
                  <a:lnTo>
                    <a:pt x="13681" y="279"/>
                  </a:lnTo>
                  <a:lnTo>
                    <a:pt x="13275" y="194"/>
                  </a:lnTo>
                  <a:lnTo>
                    <a:pt x="13100" y="135"/>
                  </a:lnTo>
                  <a:lnTo>
                    <a:pt x="12994" y="99"/>
                  </a:lnTo>
                  <a:lnTo>
                    <a:pt x="1271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" name="Google Shape;1349;p40"/>
          <p:cNvGrpSpPr/>
          <p:nvPr/>
        </p:nvGrpSpPr>
        <p:grpSpPr>
          <a:xfrm>
            <a:off x="7272137" y="203082"/>
            <a:ext cx="1639846" cy="879892"/>
            <a:chOff x="7185537" y="363907"/>
            <a:chExt cx="1639846" cy="879892"/>
          </a:xfrm>
        </p:grpSpPr>
        <p:sp>
          <p:nvSpPr>
            <p:cNvPr id="1350" name="Google Shape;1350;p40"/>
            <p:cNvSpPr/>
            <p:nvPr/>
          </p:nvSpPr>
          <p:spPr>
            <a:xfrm>
              <a:off x="8037721" y="369250"/>
              <a:ext cx="637" cy="55"/>
            </a:xfrm>
            <a:custGeom>
              <a:rect b="b" l="l" r="r" t="t"/>
              <a:pathLst>
                <a:path extrusionOk="0" h="2" w="23">
                  <a:moveTo>
                    <a:pt x="22" y="0"/>
                  </a:moveTo>
                  <a:lnTo>
                    <a:pt x="1" y="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0"/>
            <p:cNvSpPr/>
            <p:nvPr/>
          </p:nvSpPr>
          <p:spPr>
            <a:xfrm>
              <a:off x="8257113" y="541253"/>
              <a:ext cx="15999" cy="1163"/>
            </a:xfrm>
            <a:custGeom>
              <a:rect b="b" l="l" r="r" t="t"/>
              <a:pathLst>
                <a:path extrusionOk="0" h="42" w="578">
                  <a:moveTo>
                    <a:pt x="578" y="0"/>
                  </a:moveTo>
                  <a:lnTo>
                    <a:pt x="1" y="42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0"/>
            <p:cNvSpPr/>
            <p:nvPr/>
          </p:nvSpPr>
          <p:spPr>
            <a:xfrm>
              <a:off x="8095627" y="800753"/>
              <a:ext cx="803" cy="1412"/>
            </a:xfrm>
            <a:custGeom>
              <a:rect b="b" l="l" r="r" t="t"/>
              <a:pathLst>
                <a:path extrusionOk="0" h="51" w="29">
                  <a:moveTo>
                    <a:pt x="28" y="0"/>
                  </a:moveTo>
                  <a:lnTo>
                    <a:pt x="1" y="35"/>
                  </a:lnTo>
                  <a:lnTo>
                    <a:pt x="8" y="51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0"/>
            <p:cNvSpPr/>
            <p:nvPr/>
          </p:nvSpPr>
          <p:spPr>
            <a:xfrm>
              <a:off x="7786829" y="813209"/>
              <a:ext cx="1965" cy="2657"/>
            </a:xfrm>
            <a:custGeom>
              <a:rect b="b" l="l" r="r" t="t"/>
              <a:pathLst>
                <a:path extrusionOk="0" h="96" w="71">
                  <a:moveTo>
                    <a:pt x="71" y="1"/>
                  </a:moveTo>
                  <a:lnTo>
                    <a:pt x="0" y="87"/>
                  </a:lnTo>
                  <a:lnTo>
                    <a:pt x="12" y="96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0"/>
            <p:cNvSpPr/>
            <p:nvPr/>
          </p:nvSpPr>
          <p:spPr>
            <a:xfrm>
              <a:off x="8180134" y="787799"/>
              <a:ext cx="3571" cy="581"/>
            </a:xfrm>
            <a:custGeom>
              <a:rect b="b" l="l" r="r" t="t"/>
              <a:pathLst>
                <a:path extrusionOk="0" h="21" w="129">
                  <a:moveTo>
                    <a:pt x="127" y="1"/>
                  </a:moveTo>
                  <a:lnTo>
                    <a:pt x="0" y="11"/>
                  </a:lnTo>
                  <a:lnTo>
                    <a:pt x="128" y="21"/>
                  </a:lnTo>
                  <a:lnTo>
                    <a:pt x="128" y="21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0"/>
            <p:cNvSpPr/>
            <p:nvPr/>
          </p:nvSpPr>
          <p:spPr>
            <a:xfrm>
              <a:off x="8062577" y="790484"/>
              <a:ext cx="4955" cy="6117"/>
            </a:xfrm>
            <a:custGeom>
              <a:rect b="b" l="l" r="r" t="t"/>
              <a:pathLst>
                <a:path extrusionOk="0" h="221" w="179">
                  <a:moveTo>
                    <a:pt x="1" y="0"/>
                  </a:moveTo>
                  <a:lnTo>
                    <a:pt x="155" y="220"/>
                  </a:lnTo>
                  <a:lnTo>
                    <a:pt x="179" y="1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0"/>
            <p:cNvSpPr/>
            <p:nvPr/>
          </p:nvSpPr>
          <p:spPr>
            <a:xfrm>
              <a:off x="7836930" y="775924"/>
              <a:ext cx="10546" cy="747"/>
            </a:xfrm>
            <a:custGeom>
              <a:rect b="b" l="l" r="r" t="t"/>
              <a:pathLst>
                <a:path extrusionOk="0" h="27" w="381">
                  <a:moveTo>
                    <a:pt x="0" y="27"/>
                  </a:moveTo>
                  <a:lnTo>
                    <a:pt x="38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0"/>
            <p:cNvSpPr/>
            <p:nvPr/>
          </p:nvSpPr>
          <p:spPr>
            <a:xfrm>
              <a:off x="8283492" y="669024"/>
              <a:ext cx="17355" cy="8276"/>
            </a:xfrm>
            <a:custGeom>
              <a:rect b="b" l="l" r="r" t="t"/>
              <a:pathLst>
                <a:path extrusionOk="0" h="299" w="627">
                  <a:moveTo>
                    <a:pt x="626" y="1"/>
                  </a:moveTo>
                  <a:lnTo>
                    <a:pt x="585" y="3"/>
                  </a:lnTo>
                  <a:lnTo>
                    <a:pt x="0" y="290"/>
                  </a:lnTo>
                  <a:lnTo>
                    <a:pt x="15" y="298"/>
                  </a:lnTo>
                  <a:lnTo>
                    <a:pt x="62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0"/>
            <p:cNvSpPr/>
            <p:nvPr/>
          </p:nvSpPr>
          <p:spPr>
            <a:xfrm>
              <a:off x="8343225" y="654963"/>
              <a:ext cx="15778" cy="11072"/>
            </a:xfrm>
            <a:custGeom>
              <a:rect b="b" l="l" r="r" t="t"/>
              <a:pathLst>
                <a:path extrusionOk="0" h="400" w="570">
                  <a:moveTo>
                    <a:pt x="569" y="1"/>
                  </a:moveTo>
                  <a:lnTo>
                    <a:pt x="546" y="3"/>
                  </a:lnTo>
                  <a:lnTo>
                    <a:pt x="1" y="388"/>
                  </a:lnTo>
                  <a:lnTo>
                    <a:pt x="24" y="399"/>
                  </a:lnTo>
                  <a:lnTo>
                    <a:pt x="569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0"/>
            <p:cNvSpPr/>
            <p:nvPr/>
          </p:nvSpPr>
          <p:spPr>
            <a:xfrm>
              <a:off x="8304169" y="657426"/>
              <a:ext cx="20483" cy="11376"/>
            </a:xfrm>
            <a:custGeom>
              <a:rect b="b" l="l" r="r" t="t"/>
              <a:pathLst>
                <a:path extrusionOk="0" h="411" w="740">
                  <a:moveTo>
                    <a:pt x="740" y="1"/>
                  </a:moveTo>
                  <a:lnTo>
                    <a:pt x="467" y="19"/>
                  </a:lnTo>
                  <a:lnTo>
                    <a:pt x="466" y="21"/>
                  </a:lnTo>
                  <a:lnTo>
                    <a:pt x="740" y="1"/>
                  </a:lnTo>
                  <a:close/>
                  <a:moveTo>
                    <a:pt x="466" y="21"/>
                  </a:moveTo>
                  <a:lnTo>
                    <a:pt x="442" y="22"/>
                  </a:lnTo>
                  <a:lnTo>
                    <a:pt x="136" y="401"/>
                  </a:lnTo>
                  <a:lnTo>
                    <a:pt x="0" y="411"/>
                  </a:lnTo>
                  <a:lnTo>
                    <a:pt x="0" y="411"/>
                  </a:lnTo>
                  <a:lnTo>
                    <a:pt x="176" y="398"/>
                  </a:lnTo>
                  <a:lnTo>
                    <a:pt x="466" y="2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0"/>
            <p:cNvSpPr/>
            <p:nvPr/>
          </p:nvSpPr>
          <p:spPr>
            <a:xfrm>
              <a:off x="8217475" y="596613"/>
              <a:ext cx="17300" cy="7086"/>
            </a:xfrm>
            <a:custGeom>
              <a:rect b="b" l="l" r="r" t="t"/>
              <a:pathLst>
                <a:path extrusionOk="0" h="256" w="625">
                  <a:moveTo>
                    <a:pt x="44" y="0"/>
                  </a:moveTo>
                  <a:lnTo>
                    <a:pt x="1" y="5"/>
                  </a:lnTo>
                  <a:lnTo>
                    <a:pt x="610" y="255"/>
                  </a:lnTo>
                  <a:lnTo>
                    <a:pt x="624" y="24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0"/>
            <p:cNvSpPr/>
            <p:nvPr/>
          </p:nvSpPr>
          <p:spPr>
            <a:xfrm>
              <a:off x="8049402" y="366786"/>
              <a:ext cx="24441" cy="18629"/>
            </a:xfrm>
            <a:custGeom>
              <a:rect b="b" l="l" r="r" t="t"/>
              <a:pathLst>
                <a:path extrusionOk="0" h="673" w="883">
                  <a:moveTo>
                    <a:pt x="859" y="0"/>
                  </a:moveTo>
                  <a:lnTo>
                    <a:pt x="818" y="3"/>
                  </a:lnTo>
                  <a:lnTo>
                    <a:pt x="842" y="317"/>
                  </a:lnTo>
                  <a:lnTo>
                    <a:pt x="232" y="655"/>
                  </a:lnTo>
                  <a:lnTo>
                    <a:pt x="0" y="672"/>
                  </a:lnTo>
                  <a:lnTo>
                    <a:pt x="274" y="652"/>
                  </a:lnTo>
                  <a:lnTo>
                    <a:pt x="882" y="315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0"/>
            <p:cNvSpPr/>
            <p:nvPr/>
          </p:nvSpPr>
          <p:spPr>
            <a:xfrm>
              <a:off x="8209946" y="597194"/>
              <a:ext cx="609" cy="111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0"/>
            <p:cNvSpPr/>
            <p:nvPr/>
          </p:nvSpPr>
          <p:spPr>
            <a:xfrm>
              <a:off x="7690697" y="565861"/>
              <a:ext cx="554" cy="1190"/>
            </a:xfrm>
            <a:custGeom>
              <a:rect b="b" l="l" r="r" t="t"/>
              <a:pathLst>
                <a:path extrusionOk="0" h="43" w="20">
                  <a:moveTo>
                    <a:pt x="17" y="0"/>
                  </a:moveTo>
                  <a:lnTo>
                    <a:pt x="1" y="31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0"/>
            <p:cNvSpPr/>
            <p:nvPr/>
          </p:nvSpPr>
          <p:spPr>
            <a:xfrm>
              <a:off x="7688344" y="529821"/>
              <a:ext cx="304" cy="1218"/>
            </a:xfrm>
            <a:custGeom>
              <a:rect b="b" l="l" r="r" t="t"/>
              <a:pathLst>
                <a:path extrusionOk="0" h="44" w="11">
                  <a:moveTo>
                    <a:pt x="1" y="0"/>
                  </a:moveTo>
                  <a:lnTo>
                    <a:pt x="11" y="43"/>
                  </a:lnTo>
                  <a:lnTo>
                    <a:pt x="9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0"/>
            <p:cNvSpPr/>
            <p:nvPr/>
          </p:nvSpPr>
          <p:spPr>
            <a:xfrm>
              <a:off x="7768367" y="807120"/>
              <a:ext cx="8913" cy="1135"/>
            </a:xfrm>
            <a:custGeom>
              <a:rect b="b" l="l" r="r" t="t"/>
              <a:pathLst>
                <a:path extrusionOk="0" h="41" w="322">
                  <a:moveTo>
                    <a:pt x="320" y="1"/>
                  </a:moveTo>
                  <a:lnTo>
                    <a:pt x="5" y="25"/>
                  </a:lnTo>
                  <a:lnTo>
                    <a:pt x="1" y="41"/>
                  </a:lnTo>
                  <a:lnTo>
                    <a:pt x="322" y="3"/>
                  </a:lnTo>
                  <a:lnTo>
                    <a:pt x="32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0"/>
            <p:cNvSpPr/>
            <p:nvPr/>
          </p:nvSpPr>
          <p:spPr>
            <a:xfrm>
              <a:off x="7780048" y="728785"/>
              <a:ext cx="498" cy="1246"/>
            </a:xfrm>
            <a:custGeom>
              <a:rect b="b" l="l" r="r" t="t"/>
              <a:pathLst>
                <a:path extrusionOk="0" h="45" w="18">
                  <a:moveTo>
                    <a:pt x="15" y="0"/>
                  </a:moveTo>
                  <a:lnTo>
                    <a:pt x="0" y="45"/>
                  </a:lnTo>
                  <a:lnTo>
                    <a:pt x="0" y="45"/>
                  </a:lnTo>
                  <a:lnTo>
                    <a:pt x="18" y="36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0"/>
            <p:cNvSpPr/>
            <p:nvPr/>
          </p:nvSpPr>
          <p:spPr>
            <a:xfrm>
              <a:off x="7802247" y="787716"/>
              <a:ext cx="1855" cy="5619"/>
            </a:xfrm>
            <a:custGeom>
              <a:rect b="b" l="l" r="r" t="t"/>
              <a:pathLst>
                <a:path extrusionOk="0" h="203" w="67">
                  <a:moveTo>
                    <a:pt x="66" y="1"/>
                  </a:moveTo>
                  <a:lnTo>
                    <a:pt x="0" y="47"/>
                  </a:lnTo>
                  <a:lnTo>
                    <a:pt x="10" y="20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0"/>
            <p:cNvSpPr/>
            <p:nvPr/>
          </p:nvSpPr>
          <p:spPr>
            <a:xfrm>
              <a:off x="7768865" y="672290"/>
              <a:ext cx="8692" cy="15252"/>
            </a:xfrm>
            <a:custGeom>
              <a:rect b="b" l="l" r="r" t="t"/>
              <a:pathLst>
                <a:path extrusionOk="0" h="551" w="314">
                  <a:moveTo>
                    <a:pt x="0" y="1"/>
                  </a:moveTo>
                  <a:lnTo>
                    <a:pt x="184" y="216"/>
                  </a:lnTo>
                  <a:lnTo>
                    <a:pt x="314" y="550"/>
                  </a:lnTo>
                  <a:lnTo>
                    <a:pt x="294" y="2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0"/>
            <p:cNvSpPr/>
            <p:nvPr/>
          </p:nvSpPr>
          <p:spPr>
            <a:xfrm>
              <a:off x="7771495" y="575493"/>
              <a:ext cx="16829" cy="26407"/>
            </a:xfrm>
            <a:custGeom>
              <a:rect b="b" l="l" r="r" t="t"/>
              <a:pathLst>
                <a:path extrusionOk="0" h="954" w="608">
                  <a:moveTo>
                    <a:pt x="607" y="1"/>
                  </a:moveTo>
                  <a:lnTo>
                    <a:pt x="566" y="5"/>
                  </a:lnTo>
                  <a:lnTo>
                    <a:pt x="294" y="638"/>
                  </a:lnTo>
                  <a:lnTo>
                    <a:pt x="0" y="953"/>
                  </a:lnTo>
                  <a:lnTo>
                    <a:pt x="19" y="950"/>
                  </a:lnTo>
                  <a:lnTo>
                    <a:pt x="337" y="634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0"/>
            <p:cNvSpPr/>
            <p:nvPr/>
          </p:nvSpPr>
          <p:spPr>
            <a:xfrm>
              <a:off x="8101579" y="775343"/>
              <a:ext cx="9273" cy="9024"/>
            </a:xfrm>
            <a:custGeom>
              <a:rect b="b" l="l" r="r" t="t"/>
              <a:pathLst>
                <a:path extrusionOk="0" h="326" w="335">
                  <a:moveTo>
                    <a:pt x="334" y="0"/>
                  </a:moveTo>
                  <a:lnTo>
                    <a:pt x="292" y="3"/>
                  </a:lnTo>
                  <a:lnTo>
                    <a:pt x="0" y="321"/>
                  </a:lnTo>
                  <a:lnTo>
                    <a:pt x="0" y="325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0"/>
            <p:cNvSpPr/>
            <p:nvPr/>
          </p:nvSpPr>
          <p:spPr>
            <a:xfrm>
              <a:off x="8258247" y="679072"/>
              <a:ext cx="1882" cy="16912"/>
            </a:xfrm>
            <a:custGeom>
              <a:rect b="b" l="l" r="r" t="t"/>
              <a:pathLst>
                <a:path extrusionOk="0" h="611" w="68">
                  <a:moveTo>
                    <a:pt x="25" y="0"/>
                  </a:moveTo>
                  <a:lnTo>
                    <a:pt x="42" y="274"/>
                  </a:lnTo>
                  <a:lnTo>
                    <a:pt x="42" y="274"/>
                  </a:lnTo>
                  <a:lnTo>
                    <a:pt x="0" y="259"/>
                  </a:lnTo>
                  <a:lnTo>
                    <a:pt x="0" y="278"/>
                  </a:lnTo>
                  <a:lnTo>
                    <a:pt x="26" y="610"/>
                  </a:lnTo>
                  <a:lnTo>
                    <a:pt x="68" y="607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0"/>
            <p:cNvSpPr/>
            <p:nvPr/>
          </p:nvSpPr>
          <p:spPr>
            <a:xfrm>
              <a:off x="8144870" y="772077"/>
              <a:ext cx="11626" cy="9051"/>
            </a:xfrm>
            <a:custGeom>
              <a:rect b="b" l="l" r="r" t="t"/>
              <a:pathLst>
                <a:path extrusionOk="0" h="327" w="420">
                  <a:moveTo>
                    <a:pt x="419" y="0"/>
                  </a:moveTo>
                  <a:lnTo>
                    <a:pt x="261" y="13"/>
                  </a:lnTo>
                  <a:lnTo>
                    <a:pt x="1" y="320"/>
                  </a:lnTo>
                  <a:lnTo>
                    <a:pt x="34" y="327"/>
                  </a:lnTo>
                  <a:lnTo>
                    <a:pt x="309" y="10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0"/>
            <p:cNvSpPr/>
            <p:nvPr/>
          </p:nvSpPr>
          <p:spPr>
            <a:xfrm>
              <a:off x="8257749" y="670989"/>
              <a:ext cx="16220" cy="15667"/>
            </a:xfrm>
            <a:custGeom>
              <a:rect b="b" l="l" r="r" t="t"/>
              <a:pathLst>
                <a:path extrusionOk="0" h="566" w="586">
                  <a:moveTo>
                    <a:pt x="571" y="0"/>
                  </a:moveTo>
                  <a:lnTo>
                    <a:pt x="1" y="294"/>
                  </a:lnTo>
                  <a:lnTo>
                    <a:pt x="60" y="566"/>
                  </a:lnTo>
                  <a:lnTo>
                    <a:pt x="43" y="292"/>
                  </a:lnTo>
                  <a:lnTo>
                    <a:pt x="585" y="10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0"/>
            <p:cNvSpPr/>
            <p:nvPr/>
          </p:nvSpPr>
          <p:spPr>
            <a:xfrm>
              <a:off x="8111322" y="774817"/>
              <a:ext cx="6616" cy="554"/>
            </a:xfrm>
            <a:custGeom>
              <a:rect b="b" l="l" r="r" t="t"/>
              <a:pathLst>
                <a:path extrusionOk="0" h="20" w="239">
                  <a:moveTo>
                    <a:pt x="1" y="19"/>
                  </a:moveTo>
                  <a:lnTo>
                    <a:pt x="238" y="1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0"/>
            <p:cNvSpPr/>
            <p:nvPr/>
          </p:nvSpPr>
          <p:spPr>
            <a:xfrm>
              <a:off x="7803437" y="564477"/>
              <a:ext cx="17743" cy="10020"/>
            </a:xfrm>
            <a:custGeom>
              <a:rect b="b" l="l" r="r" t="t"/>
              <a:pathLst>
                <a:path extrusionOk="0" h="362" w="641">
                  <a:moveTo>
                    <a:pt x="626" y="0"/>
                  </a:moveTo>
                  <a:lnTo>
                    <a:pt x="0" y="361"/>
                  </a:lnTo>
                  <a:lnTo>
                    <a:pt x="40" y="358"/>
                  </a:lnTo>
                  <a:lnTo>
                    <a:pt x="641" y="13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0"/>
            <p:cNvSpPr/>
            <p:nvPr/>
          </p:nvSpPr>
          <p:spPr>
            <a:xfrm>
              <a:off x="8019646" y="780325"/>
              <a:ext cx="21092" cy="9688"/>
            </a:xfrm>
            <a:custGeom>
              <a:rect b="b" l="l" r="r" t="t"/>
              <a:pathLst>
                <a:path extrusionOk="0" h="350" w="762">
                  <a:moveTo>
                    <a:pt x="762" y="0"/>
                  </a:moveTo>
                  <a:lnTo>
                    <a:pt x="502" y="17"/>
                  </a:lnTo>
                  <a:lnTo>
                    <a:pt x="502" y="18"/>
                  </a:lnTo>
                  <a:lnTo>
                    <a:pt x="502" y="18"/>
                  </a:lnTo>
                  <a:lnTo>
                    <a:pt x="762" y="0"/>
                  </a:lnTo>
                  <a:close/>
                  <a:moveTo>
                    <a:pt x="502" y="18"/>
                  </a:moveTo>
                  <a:lnTo>
                    <a:pt x="485" y="19"/>
                  </a:lnTo>
                  <a:lnTo>
                    <a:pt x="167" y="338"/>
                  </a:lnTo>
                  <a:lnTo>
                    <a:pt x="167" y="338"/>
                  </a:lnTo>
                  <a:lnTo>
                    <a:pt x="209" y="335"/>
                  </a:lnTo>
                  <a:lnTo>
                    <a:pt x="502" y="18"/>
                  </a:lnTo>
                  <a:close/>
                  <a:moveTo>
                    <a:pt x="167" y="338"/>
                  </a:moveTo>
                  <a:lnTo>
                    <a:pt x="0" y="350"/>
                  </a:lnTo>
                  <a:lnTo>
                    <a:pt x="166" y="340"/>
                  </a:lnTo>
                  <a:lnTo>
                    <a:pt x="167" y="338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0"/>
            <p:cNvSpPr/>
            <p:nvPr/>
          </p:nvSpPr>
          <p:spPr>
            <a:xfrm>
              <a:off x="7851517" y="766568"/>
              <a:ext cx="28012" cy="9079"/>
            </a:xfrm>
            <a:custGeom>
              <a:rect b="b" l="l" r="r" t="t"/>
              <a:pathLst>
                <a:path extrusionOk="0" h="328" w="1012">
                  <a:moveTo>
                    <a:pt x="1012" y="1"/>
                  </a:moveTo>
                  <a:lnTo>
                    <a:pt x="970" y="4"/>
                  </a:lnTo>
                  <a:lnTo>
                    <a:pt x="0" y="327"/>
                  </a:lnTo>
                  <a:lnTo>
                    <a:pt x="43" y="326"/>
                  </a:lnTo>
                  <a:lnTo>
                    <a:pt x="101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0"/>
            <p:cNvSpPr/>
            <p:nvPr/>
          </p:nvSpPr>
          <p:spPr>
            <a:xfrm>
              <a:off x="7829429" y="563342"/>
              <a:ext cx="6726" cy="9190"/>
            </a:xfrm>
            <a:custGeom>
              <a:rect b="b" l="l" r="r" t="t"/>
              <a:pathLst>
                <a:path extrusionOk="0" h="332" w="243">
                  <a:moveTo>
                    <a:pt x="243" y="1"/>
                  </a:moveTo>
                  <a:lnTo>
                    <a:pt x="1" y="19"/>
                  </a:lnTo>
                  <a:lnTo>
                    <a:pt x="22" y="309"/>
                  </a:lnTo>
                  <a:lnTo>
                    <a:pt x="47" y="332"/>
                  </a:lnTo>
                  <a:lnTo>
                    <a:pt x="25" y="1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0"/>
            <p:cNvSpPr/>
            <p:nvPr/>
          </p:nvSpPr>
          <p:spPr>
            <a:xfrm>
              <a:off x="8257749" y="679100"/>
              <a:ext cx="1661" cy="7557"/>
            </a:xfrm>
            <a:custGeom>
              <a:rect b="b" l="l" r="r" t="t"/>
              <a:pathLst>
                <a:path extrusionOk="0" h="273" w="60">
                  <a:moveTo>
                    <a:pt x="1" y="1"/>
                  </a:moveTo>
                  <a:lnTo>
                    <a:pt x="18" y="258"/>
                  </a:lnTo>
                  <a:lnTo>
                    <a:pt x="60" y="27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0"/>
            <p:cNvSpPr/>
            <p:nvPr/>
          </p:nvSpPr>
          <p:spPr>
            <a:xfrm>
              <a:off x="7739497" y="363907"/>
              <a:ext cx="544742" cy="451738"/>
            </a:xfrm>
            <a:custGeom>
              <a:rect b="b" l="l" r="r" t="t"/>
              <a:pathLst>
                <a:path extrusionOk="0" h="16320" w="19680">
                  <a:moveTo>
                    <a:pt x="8969" y="1"/>
                  </a:moveTo>
                  <a:lnTo>
                    <a:pt x="8653" y="24"/>
                  </a:lnTo>
                  <a:lnTo>
                    <a:pt x="8645" y="24"/>
                  </a:lnTo>
                  <a:lnTo>
                    <a:pt x="8320" y="47"/>
                  </a:lnTo>
                  <a:lnTo>
                    <a:pt x="7714" y="412"/>
                  </a:lnTo>
                  <a:lnTo>
                    <a:pt x="7164" y="766"/>
                  </a:lnTo>
                  <a:lnTo>
                    <a:pt x="7501" y="1037"/>
                  </a:lnTo>
                  <a:lnTo>
                    <a:pt x="7779" y="1333"/>
                  </a:lnTo>
                  <a:lnTo>
                    <a:pt x="7545" y="1666"/>
                  </a:lnTo>
                  <a:lnTo>
                    <a:pt x="6937" y="2007"/>
                  </a:lnTo>
                  <a:lnTo>
                    <a:pt x="6922" y="1995"/>
                  </a:lnTo>
                  <a:lnTo>
                    <a:pt x="6600" y="1733"/>
                  </a:lnTo>
                  <a:lnTo>
                    <a:pt x="6581" y="1755"/>
                  </a:lnTo>
                  <a:lnTo>
                    <a:pt x="6329" y="2050"/>
                  </a:lnTo>
                  <a:lnTo>
                    <a:pt x="6289" y="2053"/>
                  </a:lnTo>
                  <a:lnTo>
                    <a:pt x="6283" y="2053"/>
                  </a:lnTo>
                  <a:lnTo>
                    <a:pt x="6016" y="2073"/>
                  </a:lnTo>
                  <a:lnTo>
                    <a:pt x="5816" y="2086"/>
                  </a:lnTo>
                  <a:lnTo>
                    <a:pt x="5699" y="2094"/>
                  </a:lnTo>
                  <a:lnTo>
                    <a:pt x="5154" y="3375"/>
                  </a:lnTo>
                  <a:lnTo>
                    <a:pt x="6437" y="3584"/>
                  </a:lnTo>
                  <a:lnTo>
                    <a:pt x="5852" y="4256"/>
                  </a:lnTo>
                  <a:lnTo>
                    <a:pt x="5807" y="4260"/>
                  </a:lnTo>
                  <a:lnTo>
                    <a:pt x="4903" y="4325"/>
                  </a:lnTo>
                  <a:lnTo>
                    <a:pt x="4925" y="4640"/>
                  </a:lnTo>
                  <a:lnTo>
                    <a:pt x="3710" y="5040"/>
                  </a:lnTo>
                  <a:lnTo>
                    <a:pt x="3735" y="5355"/>
                  </a:lnTo>
                  <a:lnTo>
                    <a:pt x="3795" y="6217"/>
                  </a:lnTo>
                  <a:lnTo>
                    <a:pt x="3818" y="6550"/>
                  </a:lnTo>
                  <a:lnTo>
                    <a:pt x="3548" y="7203"/>
                  </a:lnTo>
                  <a:lnTo>
                    <a:pt x="3506" y="7206"/>
                  </a:lnTo>
                  <a:lnTo>
                    <a:pt x="3492" y="7206"/>
                  </a:lnTo>
                  <a:lnTo>
                    <a:pt x="3274" y="7223"/>
                  </a:lnTo>
                  <a:lnTo>
                    <a:pt x="3296" y="7537"/>
                  </a:lnTo>
                  <a:lnTo>
                    <a:pt x="3271" y="7514"/>
                  </a:lnTo>
                  <a:lnTo>
                    <a:pt x="2979" y="7242"/>
                  </a:lnTo>
                  <a:lnTo>
                    <a:pt x="2951" y="7259"/>
                  </a:lnTo>
                  <a:lnTo>
                    <a:pt x="2350" y="7604"/>
                  </a:lnTo>
                  <a:lnTo>
                    <a:pt x="2310" y="7607"/>
                  </a:lnTo>
                  <a:lnTo>
                    <a:pt x="2055" y="7626"/>
                  </a:lnTo>
                  <a:lnTo>
                    <a:pt x="1763" y="7645"/>
                  </a:lnTo>
                  <a:lnTo>
                    <a:pt x="1493" y="8278"/>
                  </a:lnTo>
                  <a:lnTo>
                    <a:pt x="1175" y="8594"/>
                  </a:lnTo>
                  <a:lnTo>
                    <a:pt x="1156" y="8597"/>
                  </a:lnTo>
                  <a:lnTo>
                    <a:pt x="545" y="8640"/>
                  </a:lnTo>
                  <a:lnTo>
                    <a:pt x="523" y="8347"/>
                  </a:lnTo>
                  <a:lnTo>
                    <a:pt x="506" y="8348"/>
                  </a:lnTo>
                  <a:lnTo>
                    <a:pt x="1" y="8384"/>
                  </a:lnTo>
                  <a:lnTo>
                    <a:pt x="38" y="8908"/>
                  </a:lnTo>
                  <a:lnTo>
                    <a:pt x="173" y="9363"/>
                  </a:lnTo>
                  <a:lnTo>
                    <a:pt x="419" y="9561"/>
                  </a:lnTo>
                  <a:lnTo>
                    <a:pt x="483" y="10464"/>
                  </a:lnTo>
                  <a:lnTo>
                    <a:pt x="671" y="10678"/>
                  </a:lnTo>
                  <a:lnTo>
                    <a:pt x="1061" y="11142"/>
                  </a:lnTo>
                  <a:lnTo>
                    <a:pt x="1355" y="11412"/>
                  </a:lnTo>
                  <a:lnTo>
                    <a:pt x="1375" y="11691"/>
                  </a:lnTo>
                  <a:lnTo>
                    <a:pt x="1477" y="11952"/>
                  </a:lnTo>
                  <a:lnTo>
                    <a:pt x="1549" y="12962"/>
                  </a:lnTo>
                  <a:lnTo>
                    <a:pt x="1480" y="13182"/>
                  </a:lnTo>
                  <a:lnTo>
                    <a:pt x="1483" y="13218"/>
                  </a:lnTo>
                  <a:lnTo>
                    <a:pt x="1465" y="13227"/>
                  </a:lnTo>
                  <a:lnTo>
                    <a:pt x="1375" y="13523"/>
                  </a:lnTo>
                  <a:lnTo>
                    <a:pt x="277" y="14384"/>
                  </a:lnTo>
                  <a:lnTo>
                    <a:pt x="552" y="14739"/>
                  </a:lnTo>
                  <a:lnTo>
                    <a:pt x="1109" y="14825"/>
                  </a:lnTo>
                  <a:lnTo>
                    <a:pt x="966" y="15790"/>
                  </a:lnTo>
                  <a:lnTo>
                    <a:pt x="982" y="15998"/>
                  </a:lnTo>
                  <a:lnTo>
                    <a:pt x="1037" y="16054"/>
                  </a:lnTo>
                  <a:lnTo>
                    <a:pt x="1044" y="16053"/>
                  </a:lnTo>
                  <a:lnTo>
                    <a:pt x="1048" y="16037"/>
                  </a:lnTo>
                  <a:lnTo>
                    <a:pt x="1363" y="16013"/>
                  </a:lnTo>
                  <a:lnTo>
                    <a:pt x="1365" y="16015"/>
                  </a:lnTo>
                  <a:lnTo>
                    <a:pt x="1406" y="16011"/>
                  </a:lnTo>
                  <a:lnTo>
                    <a:pt x="1710" y="16319"/>
                  </a:lnTo>
                  <a:lnTo>
                    <a:pt x="1781" y="16233"/>
                  </a:lnTo>
                  <a:lnTo>
                    <a:pt x="1930" y="15992"/>
                  </a:lnTo>
                  <a:lnTo>
                    <a:pt x="2245" y="15636"/>
                  </a:lnTo>
                  <a:lnTo>
                    <a:pt x="2277" y="15513"/>
                  </a:lnTo>
                  <a:lnTo>
                    <a:pt x="2267" y="15358"/>
                  </a:lnTo>
                  <a:lnTo>
                    <a:pt x="2333" y="15312"/>
                  </a:lnTo>
                  <a:lnTo>
                    <a:pt x="2346" y="15270"/>
                  </a:lnTo>
                  <a:lnTo>
                    <a:pt x="2886" y="14890"/>
                  </a:lnTo>
                  <a:lnTo>
                    <a:pt x="3520" y="14912"/>
                  </a:lnTo>
                  <a:lnTo>
                    <a:pt x="3900" y="14886"/>
                  </a:lnTo>
                  <a:lnTo>
                    <a:pt x="4047" y="14874"/>
                  </a:lnTo>
                  <a:lnTo>
                    <a:pt x="5017" y="14551"/>
                  </a:lnTo>
                  <a:lnTo>
                    <a:pt x="5059" y="14548"/>
                  </a:lnTo>
                  <a:lnTo>
                    <a:pt x="5938" y="14484"/>
                  </a:lnTo>
                  <a:lnTo>
                    <a:pt x="6905" y="14673"/>
                  </a:lnTo>
                  <a:lnTo>
                    <a:pt x="7537" y="14985"/>
                  </a:lnTo>
                  <a:lnTo>
                    <a:pt x="8759" y="15192"/>
                  </a:lnTo>
                  <a:lnTo>
                    <a:pt x="9091" y="15169"/>
                  </a:lnTo>
                  <a:lnTo>
                    <a:pt x="9408" y="15444"/>
                  </a:lnTo>
                  <a:lnTo>
                    <a:pt x="10121" y="15394"/>
                  </a:lnTo>
                  <a:lnTo>
                    <a:pt x="10287" y="15384"/>
                  </a:lnTo>
                  <a:lnTo>
                    <a:pt x="10606" y="15063"/>
                  </a:lnTo>
                  <a:lnTo>
                    <a:pt x="10883" y="15044"/>
                  </a:lnTo>
                  <a:lnTo>
                    <a:pt x="11277" y="15015"/>
                  </a:lnTo>
                  <a:lnTo>
                    <a:pt x="11589" y="15292"/>
                  </a:lnTo>
                  <a:lnTo>
                    <a:pt x="11673" y="15411"/>
                  </a:lnTo>
                  <a:lnTo>
                    <a:pt x="11851" y="15577"/>
                  </a:lnTo>
                  <a:lnTo>
                    <a:pt x="12113" y="14938"/>
                  </a:lnTo>
                  <a:lnTo>
                    <a:pt x="12460" y="15038"/>
                  </a:lnTo>
                  <a:lnTo>
                    <a:pt x="12867" y="15817"/>
                  </a:lnTo>
                  <a:lnTo>
                    <a:pt x="12894" y="15782"/>
                  </a:lnTo>
                  <a:lnTo>
                    <a:pt x="12981" y="15551"/>
                  </a:lnTo>
                  <a:lnTo>
                    <a:pt x="13063" y="15205"/>
                  </a:lnTo>
                  <a:lnTo>
                    <a:pt x="13081" y="15189"/>
                  </a:lnTo>
                  <a:lnTo>
                    <a:pt x="13081" y="15185"/>
                  </a:lnTo>
                  <a:lnTo>
                    <a:pt x="13373" y="14867"/>
                  </a:lnTo>
                  <a:lnTo>
                    <a:pt x="13415" y="14864"/>
                  </a:lnTo>
                  <a:lnTo>
                    <a:pt x="13434" y="14864"/>
                  </a:lnTo>
                  <a:lnTo>
                    <a:pt x="13671" y="14846"/>
                  </a:lnTo>
                  <a:lnTo>
                    <a:pt x="13689" y="14846"/>
                  </a:lnTo>
                  <a:lnTo>
                    <a:pt x="14646" y="15066"/>
                  </a:lnTo>
                  <a:lnTo>
                    <a:pt x="14906" y="14759"/>
                  </a:lnTo>
                  <a:lnTo>
                    <a:pt x="15064" y="14746"/>
                  </a:lnTo>
                  <a:lnTo>
                    <a:pt x="15244" y="14733"/>
                  </a:lnTo>
                  <a:lnTo>
                    <a:pt x="15919" y="15325"/>
                  </a:lnTo>
                  <a:lnTo>
                    <a:pt x="16046" y="15315"/>
                  </a:lnTo>
                  <a:lnTo>
                    <a:pt x="15998" y="14661"/>
                  </a:lnTo>
                  <a:lnTo>
                    <a:pt x="16112" y="14421"/>
                  </a:lnTo>
                  <a:lnTo>
                    <a:pt x="15703" y="13775"/>
                  </a:lnTo>
                  <a:lnTo>
                    <a:pt x="15885" y="13065"/>
                  </a:lnTo>
                  <a:lnTo>
                    <a:pt x="15846" y="12500"/>
                  </a:lnTo>
                  <a:lnTo>
                    <a:pt x="16299" y="12002"/>
                  </a:lnTo>
                  <a:lnTo>
                    <a:pt x="16631" y="11979"/>
                  </a:lnTo>
                  <a:lnTo>
                    <a:pt x="17201" y="11939"/>
                  </a:lnTo>
                  <a:lnTo>
                    <a:pt x="17571" y="12081"/>
                  </a:lnTo>
                  <a:lnTo>
                    <a:pt x="17862" y="12060"/>
                  </a:lnTo>
                  <a:lnTo>
                    <a:pt x="18158" y="12038"/>
                  </a:lnTo>
                  <a:lnTo>
                    <a:pt x="18767" y="11996"/>
                  </a:lnTo>
                  <a:lnTo>
                    <a:pt x="18741" y="11664"/>
                  </a:lnTo>
                  <a:lnTo>
                    <a:pt x="18741" y="11645"/>
                  </a:lnTo>
                  <a:lnTo>
                    <a:pt x="18115" y="11432"/>
                  </a:lnTo>
                  <a:lnTo>
                    <a:pt x="17803" y="11198"/>
                  </a:lnTo>
                  <a:lnTo>
                    <a:pt x="17777" y="10842"/>
                  </a:lnTo>
                  <a:lnTo>
                    <a:pt x="17443" y="10275"/>
                  </a:lnTo>
                  <a:lnTo>
                    <a:pt x="17083" y="9649"/>
                  </a:lnTo>
                  <a:lnTo>
                    <a:pt x="17060" y="9333"/>
                  </a:lnTo>
                  <a:lnTo>
                    <a:pt x="17017" y="8722"/>
                  </a:lnTo>
                  <a:lnTo>
                    <a:pt x="16997" y="8432"/>
                  </a:lnTo>
                  <a:lnTo>
                    <a:pt x="17017" y="8429"/>
                  </a:lnTo>
                  <a:lnTo>
                    <a:pt x="17269" y="8412"/>
                  </a:lnTo>
                  <a:lnTo>
                    <a:pt x="17312" y="8407"/>
                  </a:lnTo>
                  <a:lnTo>
                    <a:pt x="17892" y="8648"/>
                  </a:lnTo>
                  <a:lnTo>
                    <a:pt x="17919" y="8658"/>
                  </a:lnTo>
                  <a:lnTo>
                    <a:pt x="18233" y="8343"/>
                  </a:lnTo>
                  <a:lnTo>
                    <a:pt x="18799" y="7987"/>
                  </a:lnTo>
                  <a:lnTo>
                    <a:pt x="19091" y="7649"/>
                  </a:lnTo>
                  <a:lnTo>
                    <a:pt x="19384" y="7306"/>
                  </a:lnTo>
                  <a:lnTo>
                    <a:pt x="19679" y="6994"/>
                  </a:lnTo>
                  <a:lnTo>
                    <a:pt x="19320" y="6404"/>
                  </a:lnTo>
                  <a:lnTo>
                    <a:pt x="19278" y="6407"/>
                  </a:lnTo>
                  <a:lnTo>
                    <a:pt x="18701" y="6449"/>
                  </a:lnTo>
                  <a:lnTo>
                    <a:pt x="18689" y="6449"/>
                  </a:lnTo>
                  <a:lnTo>
                    <a:pt x="18643" y="5778"/>
                  </a:lnTo>
                  <a:lnTo>
                    <a:pt x="18055" y="5820"/>
                  </a:lnTo>
                  <a:lnTo>
                    <a:pt x="17722" y="5843"/>
                  </a:lnTo>
                  <a:lnTo>
                    <a:pt x="17134" y="5885"/>
                  </a:lnTo>
                  <a:lnTo>
                    <a:pt x="17114" y="5611"/>
                  </a:lnTo>
                  <a:lnTo>
                    <a:pt x="17069" y="4981"/>
                  </a:lnTo>
                  <a:lnTo>
                    <a:pt x="16417" y="4712"/>
                  </a:lnTo>
                  <a:lnTo>
                    <a:pt x="16121" y="4731"/>
                  </a:lnTo>
                  <a:lnTo>
                    <a:pt x="15158" y="4548"/>
                  </a:lnTo>
                  <a:lnTo>
                    <a:pt x="15136" y="4233"/>
                  </a:lnTo>
                  <a:lnTo>
                    <a:pt x="15113" y="3918"/>
                  </a:lnTo>
                  <a:lnTo>
                    <a:pt x="15096" y="3920"/>
                  </a:lnTo>
                  <a:lnTo>
                    <a:pt x="14192" y="3985"/>
                  </a:lnTo>
                  <a:lnTo>
                    <a:pt x="14801" y="3625"/>
                  </a:lnTo>
                  <a:lnTo>
                    <a:pt x="14395" y="2722"/>
                  </a:lnTo>
                  <a:lnTo>
                    <a:pt x="13743" y="1843"/>
                  </a:lnTo>
                  <a:lnTo>
                    <a:pt x="13722" y="1527"/>
                  </a:lnTo>
                  <a:lnTo>
                    <a:pt x="13997" y="1209"/>
                  </a:lnTo>
                  <a:lnTo>
                    <a:pt x="13974" y="894"/>
                  </a:lnTo>
                  <a:lnTo>
                    <a:pt x="13385" y="936"/>
                  </a:lnTo>
                  <a:lnTo>
                    <a:pt x="13005" y="353"/>
                  </a:lnTo>
                  <a:lnTo>
                    <a:pt x="12370" y="83"/>
                  </a:lnTo>
                  <a:lnTo>
                    <a:pt x="12055" y="104"/>
                  </a:lnTo>
                  <a:lnTo>
                    <a:pt x="12078" y="419"/>
                  </a:lnTo>
                  <a:lnTo>
                    <a:pt x="11470" y="756"/>
                  </a:lnTo>
                  <a:lnTo>
                    <a:pt x="11196" y="776"/>
                  </a:lnTo>
                  <a:lnTo>
                    <a:pt x="11176" y="483"/>
                  </a:lnTo>
                  <a:lnTo>
                    <a:pt x="10838" y="190"/>
                  </a:lnTo>
                  <a:lnTo>
                    <a:pt x="10796" y="193"/>
                  </a:lnTo>
                  <a:lnTo>
                    <a:pt x="10775" y="195"/>
                  </a:lnTo>
                  <a:lnTo>
                    <a:pt x="10232" y="234"/>
                  </a:lnTo>
                  <a:lnTo>
                    <a:pt x="9917" y="255"/>
                  </a:lnTo>
                  <a:lnTo>
                    <a:pt x="9579" y="280"/>
                  </a:lnTo>
                  <a:lnTo>
                    <a:pt x="9081" y="316"/>
                  </a:lnTo>
                  <a:lnTo>
                    <a:pt x="8990" y="320"/>
                  </a:lnTo>
                  <a:lnTo>
                    <a:pt x="8969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0"/>
            <p:cNvSpPr/>
            <p:nvPr/>
          </p:nvSpPr>
          <p:spPr>
            <a:xfrm>
              <a:off x="7779605" y="575493"/>
              <a:ext cx="8719" cy="637"/>
            </a:xfrm>
            <a:custGeom>
              <a:rect b="b" l="l" r="r" t="t"/>
              <a:pathLst>
                <a:path extrusionOk="0" h="23" w="315">
                  <a:moveTo>
                    <a:pt x="1" y="22"/>
                  </a:moveTo>
                  <a:lnTo>
                    <a:pt x="314" y="1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0"/>
            <p:cNvSpPr/>
            <p:nvPr/>
          </p:nvSpPr>
          <p:spPr>
            <a:xfrm>
              <a:off x="8258912" y="679072"/>
              <a:ext cx="498" cy="7584"/>
            </a:xfrm>
            <a:custGeom>
              <a:rect b="b" l="l" r="r" t="t"/>
              <a:pathLst>
                <a:path extrusionOk="0" h="274" w="18">
                  <a:moveTo>
                    <a:pt x="18" y="274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0"/>
            <p:cNvSpPr/>
            <p:nvPr/>
          </p:nvSpPr>
          <p:spPr>
            <a:xfrm>
              <a:off x="7704924" y="654354"/>
              <a:ext cx="1120459" cy="589446"/>
            </a:xfrm>
            <a:custGeom>
              <a:rect b="b" l="l" r="r" t="t"/>
              <a:pathLst>
                <a:path extrusionOk="0" h="21295" w="40479">
                  <a:moveTo>
                    <a:pt x="23945" y="1"/>
                  </a:moveTo>
                  <a:lnTo>
                    <a:pt x="23629" y="23"/>
                  </a:lnTo>
                  <a:lnTo>
                    <a:pt x="23084" y="421"/>
                  </a:lnTo>
                  <a:lnTo>
                    <a:pt x="23061" y="410"/>
                  </a:lnTo>
                  <a:lnTo>
                    <a:pt x="22429" y="109"/>
                  </a:lnTo>
                  <a:lnTo>
                    <a:pt x="22389" y="112"/>
                  </a:lnTo>
                  <a:lnTo>
                    <a:pt x="22116" y="130"/>
                  </a:lnTo>
                  <a:lnTo>
                    <a:pt x="21825" y="509"/>
                  </a:lnTo>
                  <a:lnTo>
                    <a:pt x="21649" y="522"/>
                  </a:lnTo>
                  <a:lnTo>
                    <a:pt x="21528" y="531"/>
                  </a:lnTo>
                  <a:lnTo>
                    <a:pt x="20917" y="828"/>
                  </a:lnTo>
                  <a:lnTo>
                    <a:pt x="20902" y="820"/>
                  </a:lnTo>
                  <a:lnTo>
                    <a:pt x="20584" y="597"/>
                  </a:lnTo>
                  <a:lnTo>
                    <a:pt x="20557" y="611"/>
                  </a:lnTo>
                  <a:lnTo>
                    <a:pt x="20015" y="893"/>
                  </a:lnTo>
                  <a:lnTo>
                    <a:pt x="20058" y="1500"/>
                  </a:lnTo>
                  <a:lnTo>
                    <a:pt x="20016" y="1503"/>
                  </a:lnTo>
                  <a:lnTo>
                    <a:pt x="19407" y="1545"/>
                  </a:lnTo>
                  <a:lnTo>
                    <a:pt x="19111" y="1567"/>
                  </a:lnTo>
                  <a:lnTo>
                    <a:pt x="18820" y="1588"/>
                  </a:lnTo>
                  <a:lnTo>
                    <a:pt x="18450" y="1446"/>
                  </a:lnTo>
                  <a:lnTo>
                    <a:pt x="17880" y="1486"/>
                  </a:lnTo>
                  <a:lnTo>
                    <a:pt x="17548" y="1509"/>
                  </a:lnTo>
                  <a:lnTo>
                    <a:pt x="17095" y="2007"/>
                  </a:lnTo>
                  <a:lnTo>
                    <a:pt x="17134" y="2572"/>
                  </a:lnTo>
                  <a:lnTo>
                    <a:pt x="16952" y="3282"/>
                  </a:lnTo>
                  <a:lnTo>
                    <a:pt x="17361" y="3928"/>
                  </a:lnTo>
                  <a:lnTo>
                    <a:pt x="17247" y="4168"/>
                  </a:lnTo>
                  <a:lnTo>
                    <a:pt x="17295" y="4822"/>
                  </a:lnTo>
                  <a:lnTo>
                    <a:pt x="17296" y="4842"/>
                  </a:lnTo>
                  <a:lnTo>
                    <a:pt x="17296" y="4842"/>
                  </a:lnTo>
                  <a:lnTo>
                    <a:pt x="17168" y="4832"/>
                  </a:lnTo>
                  <a:lnTo>
                    <a:pt x="16493" y="4240"/>
                  </a:lnTo>
                  <a:lnTo>
                    <a:pt x="16313" y="4253"/>
                  </a:lnTo>
                  <a:lnTo>
                    <a:pt x="16203" y="4263"/>
                  </a:lnTo>
                  <a:lnTo>
                    <a:pt x="15928" y="4580"/>
                  </a:lnTo>
                  <a:lnTo>
                    <a:pt x="15895" y="4573"/>
                  </a:lnTo>
                  <a:lnTo>
                    <a:pt x="14938" y="4353"/>
                  </a:lnTo>
                  <a:lnTo>
                    <a:pt x="14920" y="4353"/>
                  </a:lnTo>
                  <a:lnTo>
                    <a:pt x="14683" y="4371"/>
                  </a:lnTo>
                  <a:lnTo>
                    <a:pt x="14664" y="4371"/>
                  </a:lnTo>
                  <a:lnTo>
                    <a:pt x="14330" y="4696"/>
                  </a:lnTo>
                  <a:lnTo>
                    <a:pt x="14312" y="4712"/>
                  </a:lnTo>
                  <a:lnTo>
                    <a:pt x="14230" y="5058"/>
                  </a:lnTo>
                  <a:lnTo>
                    <a:pt x="14143" y="5289"/>
                  </a:lnTo>
                  <a:lnTo>
                    <a:pt x="14123" y="5340"/>
                  </a:lnTo>
                  <a:lnTo>
                    <a:pt x="14116" y="5324"/>
                  </a:lnTo>
                  <a:lnTo>
                    <a:pt x="13709" y="4545"/>
                  </a:lnTo>
                  <a:lnTo>
                    <a:pt x="13362" y="4445"/>
                  </a:lnTo>
                  <a:lnTo>
                    <a:pt x="13100" y="5084"/>
                  </a:lnTo>
                  <a:lnTo>
                    <a:pt x="13076" y="5138"/>
                  </a:lnTo>
                  <a:lnTo>
                    <a:pt x="12922" y="4918"/>
                  </a:lnTo>
                  <a:lnTo>
                    <a:pt x="12838" y="4799"/>
                  </a:lnTo>
                  <a:lnTo>
                    <a:pt x="12526" y="4522"/>
                  </a:lnTo>
                  <a:lnTo>
                    <a:pt x="12132" y="4551"/>
                  </a:lnTo>
                  <a:lnTo>
                    <a:pt x="11872" y="4568"/>
                  </a:lnTo>
                  <a:lnTo>
                    <a:pt x="11579" y="4886"/>
                  </a:lnTo>
                  <a:lnTo>
                    <a:pt x="11370" y="4901"/>
                  </a:lnTo>
                  <a:lnTo>
                    <a:pt x="10657" y="4951"/>
                  </a:lnTo>
                  <a:lnTo>
                    <a:pt x="10340" y="4676"/>
                  </a:lnTo>
                  <a:lnTo>
                    <a:pt x="10008" y="4699"/>
                  </a:lnTo>
                  <a:lnTo>
                    <a:pt x="8786" y="4492"/>
                  </a:lnTo>
                  <a:lnTo>
                    <a:pt x="8154" y="4180"/>
                  </a:lnTo>
                  <a:lnTo>
                    <a:pt x="7187" y="3991"/>
                  </a:lnTo>
                  <a:lnTo>
                    <a:pt x="6308" y="4055"/>
                  </a:lnTo>
                  <a:lnTo>
                    <a:pt x="5339" y="4380"/>
                  </a:lnTo>
                  <a:lnTo>
                    <a:pt x="5296" y="4381"/>
                  </a:lnTo>
                  <a:lnTo>
                    <a:pt x="5149" y="4393"/>
                  </a:lnTo>
                  <a:lnTo>
                    <a:pt x="4769" y="4419"/>
                  </a:lnTo>
                  <a:lnTo>
                    <a:pt x="4135" y="4397"/>
                  </a:lnTo>
                  <a:lnTo>
                    <a:pt x="3595" y="4777"/>
                  </a:lnTo>
                  <a:lnTo>
                    <a:pt x="3582" y="4819"/>
                  </a:lnTo>
                  <a:lnTo>
                    <a:pt x="3526" y="5020"/>
                  </a:lnTo>
                  <a:lnTo>
                    <a:pt x="3494" y="5143"/>
                  </a:lnTo>
                  <a:lnTo>
                    <a:pt x="3179" y="5499"/>
                  </a:lnTo>
                  <a:lnTo>
                    <a:pt x="3030" y="5740"/>
                  </a:lnTo>
                  <a:lnTo>
                    <a:pt x="2971" y="5835"/>
                  </a:lnTo>
                  <a:lnTo>
                    <a:pt x="2959" y="5826"/>
                  </a:lnTo>
                  <a:lnTo>
                    <a:pt x="2655" y="5518"/>
                  </a:lnTo>
                  <a:lnTo>
                    <a:pt x="2614" y="5522"/>
                  </a:lnTo>
                  <a:lnTo>
                    <a:pt x="2293" y="5560"/>
                  </a:lnTo>
                  <a:lnTo>
                    <a:pt x="2286" y="5561"/>
                  </a:lnTo>
                  <a:lnTo>
                    <a:pt x="2346" y="5623"/>
                  </a:lnTo>
                  <a:lnTo>
                    <a:pt x="2196" y="6541"/>
                  </a:lnTo>
                  <a:lnTo>
                    <a:pt x="2386" y="6785"/>
                  </a:lnTo>
                  <a:lnTo>
                    <a:pt x="2232" y="7046"/>
                  </a:lnTo>
                  <a:lnTo>
                    <a:pt x="2699" y="7330"/>
                  </a:lnTo>
                  <a:lnTo>
                    <a:pt x="2958" y="7776"/>
                  </a:lnTo>
                  <a:lnTo>
                    <a:pt x="3555" y="8452"/>
                  </a:lnTo>
                  <a:lnTo>
                    <a:pt x="3332" y="8575"/>
                  </a:lnTo>
                  <a:lnTo>
                    <a:pt x="3359" y="8972"/>
                  </a:lnTo>
                  <a:lnTo>
                    <a:pt x="3598" y="9061"/>
                  </a:lnTo>
                  <a:lnTo>
                    <a:pt x="3861" y="9487"/>
                  </a:lnTo>
                  <a:lnTo>
                    <a:pt x="3677" y="10173"/>
                  </a:lnTo>
                  <a:lnTo>
                    <a:pt x="3339" y="10448"/>
                  </a:lnTo>
                  <a:lnTo>
                    <a:pt x="2726" y="10409"/>
                  </a:lnTo>
                  <a:lnTo>
                    <a:pt x="2135" y="10999"/>
                  </a:lnTo>
                  <a:lnTo>
                    <a:pt x="1969" y="11352"/>
                  </a:lnTo>
                  <a:lnTo>
                    <a:pt x="1735" y="11916"/>
                  </a:lnTo>
                  <a:lnTo>
                    <a:pt x="1402" y="12024"/>
                  </a:lnTo>
                  <a:lnTo>
                    <a:pt x="1153" y="12401"/>
                  </a:lnTo>
                  <a:lnTo>
                    <a:pt x="1057" y="12807"/>
                  </a:lnTo>
                  <a:lnTo>
                    <a:pt x="956" y="13489"/>
                  </a:lnTo>
                  <a:lnTo>
                    <a:pt x="976" y="13762"/>
                  </a:lnTo>
                  <a:lnTo>
                    <a:pt x="1001" y="14118"/>
                  </a:lnTo>
                  <a:lnTo>
                    <a:pt x="934" y="14380"/>
                  </a:lnTo>
                  <a:lnTo>
                    <a:pt x="980" y="14712"/>
                  </a:lnTo>
                  <a:lnTo>
                    <a:pt x="822" y="14965"/>
                  </a:lnTo>
                  <a:lnTo>
                    <a:pt x="890" y="15183"/>
                  </a:lnTo>
                  <a:lnTo>
                    <a:pt x="566" y="15416"/>
                  </a:lnTo>
                  <a:lnTo>
                    <a:pt x="393" y="15660"/>
                  </a:lnTo>
                  <a:lnTo>
                    <a:pt x="503" y="16035"/>
                  </a:lnTo>
                  <a:lnTo>
                    <a:pt x="229" y="16053"/>
                  </a:lnTo>
                  <a:lnTo>
                    <a:pt x="84" y="16338"/>
                  </a:lnTo>
                  <a:lnTo>
                    <a:pt x="0" y="16704"/>
                  </a:lnTo>
                  <a:lnTo>
                    <a:pt x="123" y="16905"/>
                  </a:lnTo>
                  <a:lnTo>
                    <a:pt x="71" y="17347"/>
                  </a:lnTo>
                  <a:lnTo>
                    <a:pt x="144" y="17517"/>
                  </a:lnTo>
                  <a:lnTo>
                    <a:pt x="221" y="17546"/>
                  </a:lnTo>
                  <a:lnTo>
                    <a:pt x="372" y="17459"/>
                  </a:lnTo>
                  <a:lnTo>
                    <a:pt x="717" y="17536"/>
                  </a:lnTo>
                  <a:lnTo>
                    <a:pt x="822" y="17636"/>
                  </a:lnTo>
                  <a:lnTo>
                    <a:pt x="1281" y="17497"/>
                  </a:lnTo>
                  <a:lnTo>
                    <a:pt x="2166" y="17433"/>
                  </a:lnTo>
                  <a:lnTo>
                    <a:pt x="2740" y="17524"/>
                  </a:lnTo>
                  <a:lnTo>
                    <a:pt x="3199" y="17701"/>
                  </a:lnTo>
                  <a:lnTo>
                    <a:pt x="3571" y="17884"/>
                  </a:lnTo>
                  <a:lnTo>
                    <a:pt x="4125" y="17951"/>
                  </a:lnTo>
                  <a:lnTo>
                    <a:pt x="4430" y="17507"/>
                  </a:lnTo>
                  <a:lnTo>
                    <a:pt x="4967" y="17367"/>
                  </a:lnTo>
                  <a:lnTo>
                    <a:pt x="5323" y="17341"/>
                  </a:lnTo>
                  <a:lnTo>
                    <a:pt x="6237" y="17697"/>
                  </a:lnTo>
                  <a:lnTo>
                    <a:pt x="6557" y="17464"/>
                  </a:lnTo>
                  <a:lnTo>
                    <a:pt x="7188" y="16851"/>
                  </a:lnTo>
                  <a:lnTo>
                    <a:pt x="7404" y="16878"/>
                  </a:lnTo>
                  <a:lnTo>
                    <a:pt x="7928" y="16842"/>
                  </a:lnTo>
                  <a:lnTo>
                    <a:pt x="8512" y="16757"/>
                  </a:lnTo>
                  <a:lnTo>
                    <a:pt x="8604" y="16538"/>
                  </a:lnTo>
                  <a:lnTo>
                    <a:pt x="8704" y="16173"/>
                  </a:lnTo>
                  <a:lnTo>
                    <a:pt x="9584" y="15793"/>
                  </a:lnTo>
                  <a:lnTo>
                    <a:pt x="9866" y="15891"/>
                  </a:lnTo>
                  <a:lnTo>
                    <a:pt x="9864" y="15837"/>
                  </a:lnTo>
                  <a:lnTo>
                    <a:pt x="9972" y="15927"/>
                  </a:lnTo>
                  <a:lnTo>
                    <a:pt x="10147" y="15986"/>
                  </a:lnTo>
                  <a:lnTo>
                    <a:pt x="10553" y="16071"/>
                  </a:lnTo>
                  <a:lnTo>
                    <a:pt x="11377" y="15732"/>
                  </a:lnTo>
                  <a:lnTo>
                    <a:pt x="11685" y="15370"/>
                  </a:lnTo>
                  <a:lnTo>
                    <a:pt x="11985" y="15096"/>
                  </a:lnTo>
                  <a:lnTo>
                    <a:pt x="12025" y="15095"/>
                  </a:lnTo>
                  <a:lnTo>
                    <a:pt x="12910" y="15032"/>
                  </a:lnTo>
                  <a:lnTo>
                    <a:pt x="12929" y="15282"/>
                  </a:lnTo>
                  <a:lnTo>
                    <a:pt x="13576" y="15236"/>
                  </a:lnTo>
                  <a:lnTo>
                    <a:pt x="13914" y="15553"/>
                  </a:lnTo>
                  <a:lnTo>
                    <a:pt x="14227" y="15801"/>
                  </a:lnTo>
                  <a:lnTo>
                    <a:pt x="14461" y="15514"/>
                  </a:lnTo>
                  <a:lnTo>
                    <a:pt x="14817" y="15489"/>
                  </a:lnTo>
                  <a:lnTo>
                    <a:pt x="14841" y="15488"/>
                  </a:lnTo>
                  <a:lnTo>
                    <a:pt x="15153" y="15757"/>
                  </a:lnTo>
                  <a:lnTo>
                    <a:pt x="15748" y="16045"/>
                  </a:lnTo>
                  <a:lnTo>
                    <a:pt x="15748" y="16045"/>
                  </a:lnTo>
                  <a:lnTo>
                    <a:pt x="15723" y="15717"/>
                  </a:lnTo>
                  <a:lnTo>
                    <a:pt x="15742" y="15725"/>
                  </a:lnTo>
                  <a:lnTo>
                    <a:pt x="15742" y="15715"/>
                  </a:lnTo>
                  <a:lnTo>
                    <a:pt x="16441" y="16004"/>
                  </a:lnTo>
                  <a:lnTo>
                    <a:pt x="16463" y="16322"/>
                  </a:lnTo>
                  <a:lnTo>
                    <a:pt x="16485" y="16613"/>
                  </a:lnTo>
                  <a:lnTo>
                    <a:pt x="16735" y="16596"/>
                  </a:lnTo>
                  <a:lnTo>
                    <a:pt x="16777" y="16592"/>
                  </a:lnTo>
                  <a:lnTo>
                    <a:pt x="16820" y="17203"/>
                  </a:lnTo>
                  <a:lnTo>
                    <a:pt x="16864" y="17835"/>
                  </a:lnTo>
                  <a:lnTo>
                    <a:pt x="16886" y="18147"/>
                  </a:lnTo>
                  <a:lnTo>
                    <a:pt x="17183" y="18128"/>
                  </a:lnTo>
                  <a:lnTo>
                    <a:pt x="17475" y="18107"/>
                  </a:lnTo>
                  <a:lnTo>
                    <a:pt x="17856" y="18690"/>
                  </a:lnTo>
                  <a:lnTo>
                    <a:pt x="17901" y="19320"/>
                  </a:lnTo>
                  <a:lnTo>
                    <a:pt x="18173" y="19301"/>
                  </a:lnTo>
                  <a:lnTo>
                    <a:pt x="18472" y="19280"/>
                  </a:lnTo>
                  <a:lnTo>
                    <a:pt x="18529" y="19275"/>
                  </a:lnTo>
                  <a:lnTo>
                    <a:pt x="18548" y="19549"/>
                  </a:lnTo>
                  <a:lnTo>
                    <a:pt x="18573" y="19885"/>
                  </a:lnTo>
                  <a:lnTo>
                    <a:pt x="18886" y="20180"/>
                  </a:lnTo>
                  <a:lnTo>
                    <a:pt x="19225" y="20474"/>
                  </a:lnTo>
                  <a:lnTo>
                    <a:pt x="19541" y="20749"/>
                  </a:lnTo>
                  <a:lnTo>
                    <a:pt x="19522" y="21086"/>
                  </a:lnTo>
                  <a:lnTo>
                    <a:pt x="19815" y="20729"/>
                  </a:lnTo>
                  <a:lnTo>
                    <a:pt x="20153" y="21040"/>
                  </a:lnTo>
                  <a:lnTo>
                    <a:pt x="20464" y="21294"/>
                  </a:lnTo>
                  <a:lnTo>
                    <a:pt x="20760" y="21273"/>
                  </a:lnTo>
                  <a:lnTo>
                    <a:pt x="20695" y="20369"/>
                  </a:lnTo>
                  <a:lnTo>
                    <a:pt x="20986" y="19716"/>
                  </a:lnTo>
                  <a:lnTo>
                    <a:pt x="21300" y="19693"/>
                  </a:lnTo>
                  <a:lnTo>
                    <a:pt x="21595" y="19989"/>
                  </a:lnTo>
                  <a:lnTo>
                    <a:pt x="22203" y="19629"/>
                  </a:lnTo>
                  <a:lnTo>
                    <a:pt x="22789" y="18973"/>
                  </a:lnTo>
                  <a:lnTo>
                    <a:pt x="23087" y="18953"/>
                  </a:lnTo>
                  <a:lnTo>
                    <a:pt x="23106" y="19226"/>
                  </a:lnTo>
                  <a:lnTo>
                    <a:pt x="23439" y="19202"/>
                  </a:lnTo>
                  <a:lnTo>
                    <a:pt x="23398" y="18615"/>
                  </a:lnTo>
                  <a:lnTo>
                    <a:pt x="23376" y="18298"/>
                  </a:lnTo>
                  <a:lnTo>
                    <a:pt x="23333" y="17692"/>
                  </a:lnTo>
                  <a:lnTo>
                    <a:pt x="23673" y="18279"/>
                  </a:lnTo>
                  <a:lnTo>
                    <a:pt x="23986" y="18572"/>
                  </a:lnTo>
                  <a:lnTo>
                    <a:pt x="24008" y="18887"/>
                  </a:lnTo>
                  <a:lnTo>
                    <a:pt x="24389" y="19475"/>
                  </a:lnTo>
                  <a:lnTo>
                    <a:pt x="23759" y="19520"/>
                  </a:lnTo>
                  <a:lnTo>
                    <a:pt x="23782" y="19835"/>
                  </a:lnTo>
                  <a:lnTo>
                    <a:pt x="23803" y="20150"/>
                  </a:lnTo>
                  <a:lnTo>
                    <a:pt x="23825" y="20447"/>
                  </a:lnTo>
                  <a:lnTo>
                    <a:pt x="24478" y="20734"/>
                  </a:lnTo>
                  <a:lnTo>
                    <a:pt x="25084" y="20966"/>
                  </a:lnTo>
                  <a:lnTo>
                    <a:pt x="26011" y="20291"/>
                  </a:lnTo>
                  <a:lnTo>
                    <a:pt x="26555" y="19956"/>
                  </a:lnTo>
                  <a:lnTo>
                    <a:pt x="26869" y="19931"/>
                  </a:lnTo>
                  <a:lnTo>
                    <a:pt x="27185" y="19593"/>
                  </a:lnTo>
                  <a:lnTo>
                    <a:pt x="27544" y="20519"/>
                  </a:lnTo>
                  <a:lnTo>
                    <a:pt x="27836" y="20162"/>
                  </a:lnTo>
                  <a:lnTo>
                    <a:pt x="28106" y="19529"/>
                  </a:lnTo>
                  <a:lnTo>
                    <a:pt x="28085" y="19215"/>
                  </a:lnTo>
                  <a:lnTo>
                    <a:pt x="28358" y="19195"/>
                  </a:lnTo>
                  <a:lnTo>
                    <a:pt x="28737" y="19484"/>
                  </a:lnTo>
                  <a:lnTo>
                    <a:pt x="29011" y="19147"/>
                  </a:lnTo>
                  <a:lnTo>
                    <a:pt x="29303" y="19129"/>
                  </a:lnTo>
                  <a:lnTo>
                    <a:pt x="30247" y="19061"/>
                  </a:lnTo>
                  <a:lnTo>
                    <a:pt x="30269" y="19376"/>
                  </a:lnTo>
                  <a:lnTo>
                    <a:pt x="30566" y="19354"/>
                  </a:lnTo>
                  <a:lnTo>
                    <a:pt x="30544" y="19039"/>
                  </a:lnTo>
                  <a:lnTo>
                    <a:pt x="30859" y="19018"/>
                  </a:lnTo>
                  <a:lnTo>
                    <a:pt x="31066" y="18072"/>
                  </a:lnTo>
                  <a:lnTo>
                    <a:pt x="31674" y="17713"/>
                  </a:lnTo>
                  <a:lnTo>
                    <a:pt x="31718" y="18344"/>
                  </a:lnTo>
                  <a:lnTo>
                    <a:pt x="32075" y="18318"/>
                  </a:lnTo>
                  <a:lnTo>
                    <a:pt x="32911" y="17310"/>
                  </a:lnTo>
                  <a:lnTo>
                    <a:pt x="33521" y="16973"/>
                  </a:lnTo>
                  <a:lnTo>
                    <a:pt x="33753" y="16640"/>
                  </a:lnTo>
                  <a:lnTo>
                    <a:pt x="34064" y="16302"/>
                  </a:lnTo>
                  <a:lnTo>
                    <a:pt x="34362" y="16281"/>
                  </a:lnTo>
                  <a:lnTo>
                    <a:pt x="35032" y="16550"/>
                  </a:lnTo>
                  <a:lnTo>
                    <a:pt x="35306" y="16214"/>
                  </a:lnTo>
                  <a:lnTo>
                    <a:pt x="34988" y="15919"/>
                  </a:lnTo>
                  <a:lnTo>
                    <a:pt x="35553" y="15583"/>
                  </a:lnTo>
                  <a:lnTo>
                    <a:pt x="35825" y="14952"/>
                  </a:lnTo>
                  <a:lnTo>
                    <a:pt x="36142" y="14613"/>
                  </a:lnTo>
                  <a:lnTo>
                    <a:pt x="36434" y="14593"/>
                  </a:lnTo>
                  <a:lnTo>
                    <a:pt x="36707" y="14236"/>
                  </a:lnTo>
                  <a:lnTo>
                    <a:pt x="36686" y="13942"/>
                  </a:lnTo>
                  <a:lnTo>
                    <a:pt x="37040" y="14210"/>
                  </a:lnTo>
                  <a:lnTo>
                    <a:pt x="37313" y="14193"/>
                  </a:lnTo>
                  <a:lnTo>
                    <a:pt x="37335" y="13898"/>
                  </a:lnTo>
                  <a:lnTo>
                    <a:pt x="37330" y="13854"/>
                  </a:lnTo>
                  <a:lnTo>
                    <a:pt x="37227" y="12382"/>
                  </a:lnTo>
                  <a:lnTo>
                    <a:pt x="38132" y="12002"/>
                  </a:lnTo>
                  <a:lnTo>
                    <a:pt x="38379" y="11035"/>
                  </a:lnTo>
                  <a:lnTo>
                    <a:pt x="38651" y="10742"/>
                  </a:lnTo>
                  <a:lnTo>
                    <a:pt x="38971" y="10719"/>
                  </a:lnTo>
                  <a:lnTo>
                    <a:pt x="39578" y="10676"/>
                  </a:lnTo>
                  <a:lnTo>
                    <a:pt x="40165" y="10634"/>
                  </a:lnTo>
                  <a:lnTo>
                    <a:pt x="40207" y="10631"/>
                  </a:lnTo>
                  <a:lnTo>
                    <a:pt x="40479" y="9663"/>
                  </a:lnTo>
                  <a:lnTo>
                    <a:pt x="40413" y="8736"/>
                  </a:lnTo>
                  <a:lnTo>
                    <a:pt x="39693" y="7838"/>
                  </a:lnTo>
                  <a:lnTo>
                    <a:pt x="39378" y="7861"/>
                  </a:lnTo>
                  <a:lnTo>
                    <a:pt x="39358" y="7569"/>
                  </a:lnTo>
                  <a:lnTo>
                    <a:pt x="39650" y="7231"/>
                  </a:lnTo>
                  <a:lnTo>
                    <a:pt x="39941" y="6871"/>
                  </a:lnTo>
                  <a:lnTo>
                    <a:pt x="39921" y="6579"/>
                  </a:lnTo>
                  <a:lnTo>
                    <a:pt x="39551" y="6605"/>
                  </a:lnTo>
                  <a:lnTo>
                    <a:pt x="39290" y="6623"/>
                  </a:lnTo>
                  <a:lnTo>
                    <a:pt x="38982" y="6412"/>
                  </a:lnTo>
                  <a:lnTo>
                    <a:pt x="39250" y="6055"/>
                  </a:lnTo>
                  <a:lnTo>
                    <a:pt x="39859" y="5695"/>
                  </a:lnTo>
                  <a:lnTo>
                    <a:pt x="40175" y="5379"/>
                  </a:lnTo>
                  <a:lnTo>
                    <a:pt x="40106" y="4410"/>
                  </a:lnTo>
                  <a:lnTo>
                    <a:pt x="39770" y="4436"/>
                  </a:lnTo>
                  <a:lnTo>
                    <a:pt x="39479" y="4814"/>
                  </a:lnTo>
                  <a:lnTo>
                    <a:pt x="39437" y="4816"/>
                  </a:lnTo>
                  <a:lnTo>
                    <a:pt x="38873" y="4856"/>
                  </a:lnTo>
                  <a:lnTo>
                    <a:pt x="38214" y="4545"/>
                  </a:lnTo>
                  <a:lnTo>
                    <a:pt x="38171" y="4547"/>
                  </a:lnTo>
                  <a:lnTo>
                    <a:pt x="38133" y="4551"/>
                  </a:lnTo>
                  <a:lnTo>
                    <a:pt x="37607" y="4589"/>
                  </a:lnTo>
                  <a:lnTo>
                    <a:pt x="37631" y="4944"/>
                  </a:lnTo>
                  <a:lnTo>
                    <a:pt x="37587" y="4898"/>
                  </a:lnTo>
                  <a:lnTo>
                    <a:pt x="37309" y="4609"/>
                  </a:lnTo>
                  <a:lnTo>
                    <a:pt x="37290" y="4317"/>
                  </a:lnTo>
                  <a:lnTo>
                    <a:pt x="37083" y="4331"/>
                  </a:lnTo>
                  <a:lnTo>
                    <a:pt x="36998" y="4338"/>
                  </a:lnTo>
                  <a:lnTo>
                    <a:pt x="36369" y="4381"/>
                  </a:lnTo>
                  <a:lnTo>
                    <a:pt x="36388" y="4675"/>
                  </a:lnTo>
                  <a:lnTo>
                    <a:pt x="36103" y="4695"/>
                  </a:lnTo>
                  <a:lnTo>
                    <a:pt x="35776" y="4718"/>
                  </a:lnTo>
                  <a:lnTo>
                    <a:pt x="35758" y="4425"/>
                  </a:lnTo>
                  <a:lnTo>
                    <a:pt x="35716" y="4448"/>
                  </a:lnTo>
                  <a:lnTo>
                    <a:pt x="35129" y="4763"/>
                  </a:lnTo>
                  <a:lnTo>
                    <a:pt x="35120" y="4755"/>
                  </a:lnTo>
                  <a:lnTo>
                    <a:pt x="34811" y="4492"/>
                  </a:lnTo>
                  <a:lnTo>
                    <a:pt x="34474" y="4200"/>
                  </a:lnTo>
                  <a:lnTo>
                    <a:pt x="34477" y="4220"/>
                  </a:lnTo>
                  <a:lnTo>
                    <a:pt x="34496" y="4515"/>
                  </a:lnTo>
                  <a:lnTo>
                    <a:pt x="33930" y="4848"/>
                  </a:lnTo>
                  <a:lnTo>
                    <a:pt x="33911" y="4839"/>
                  </a:lnTo>
                  <a:lnTo>
                    <a:pt x="32924" y="4309"/>
                  </a:lnTo>
                  <a:lnTo>
                    <a:pt x="32629" y="4033"/>
                  </a:lnTo>
                  <a:lnTo>
                    <a:pt x="32609" y="3740"/>
                  </a:lnTo>
                  <a:lnTo>
                    <a:pt x="31977" y="3784"/>
                  </a:lnTo>
                  <a:lnTo>
                    <a:pt x="31409" y="4416"/>
                  </a:lnTo>
                  <a:lnTo>
                    <a:pt x="31140" y="4753"/>
                  </a:lnTo>
                  <a:lnTo>
                    <a:pt x="30976" y="4763"/>
                  </a:lnTo>
                  <a:lnTo>
                    <a:pt x="30802" y="4776"/>
                  </a:lnTo>
                  <a:lnTo>
                    <a:pt x="30488" y="4481"/>
                  </a:lnTo>
                  <a:lnTo>
                    <a:pt x="30465" y="4505"/>
                  </a:lnTo>
                  <a:lnTo>
                    <a:pt x="30171" y="4820"/>
                  </a:lnTo>
                  <a:lnTo>
                    <a:pt x="30150" y="4800"/>
                  </a:lnTo>
                  <a:lnTo>
                    <a:pt x="29853" y="4525"/>
                  </a:lnTo>
                  <a:lnTo>
                    <a:pt x="29836" y="4527"/>
                  </a:lnTo>
                  <a:lnTo>
                    <a:pt x="29563" y="4547"/>
                  </a:lnTo>
                  <a:lnTo>
                    <a:pt x="28968" y="4589"/>
                  </a:lnTo>
                  <a:lnTo>
                    <a:pt x="28951" y="4590"/>
                  </a:lnTo>
                  <a:lnTo>
                    <a:pt x="28594" y="4616"/>
                  </a:lnTo>
                  <a:lnTo>
                    <a:pt x="28572" y="4318"/>
                  </a:lnTo>
                  <a:lnTo>
                    <a:pt x="28214" y="3413"/>
                  </a:lnTo>
                  <a:lnTo>
                    <a:pt x="28195" y="3122"/>
                  </a:lnTo>
                  <a:lnTo>
                    <a:pt x="27624" y="3161"/>
                  </a:lnTo>
                  <a:lnTo>
                    <a:pt x="27226" y="2575"/>
                  </a:lnTo>
                  <a:lnTo>
                    <a:pt x="27202" y="2243"/>
                  </a:lnTo>
                  <a:lnTo>
                    <a:pt x="27161" y="2244"/>
                  </a:lnTo>
                  <a:lnTo>
                    <a:pt x="26929" y="2260"/>
                  </a:lnTo>
                  <a:lnTo>
                    <a:pt x="26620" y="2619"/>
                  </a:lnTo>
                  <a:lnTo>
                    <a:pt x="26595" y="2620"/>
                  </a:lnTo>
                  <a:lnTo>
                    <a:pt x="25693" y="2683"/>
                  </a:lnTo>
                  <a:lnTo>
                    <a:pt x="25063" y="2728"/>
                  </a:lnTo>
                  <a:lnTo>
                    <a:pt x="25038" y="2395"/>
                  </a:lnTo>
                  <a:lnTo>
                    <a:pt x="24995" y="1767"/>
                  </a:lnTo>
                  <a:lnTo>
                    <a:pt x="24952" y="1155"/>
                  </a:lnTo>
                  <a:lnTo>
                    <a:pt x="24678" y="838"/>
                  </a:lnTo>
                  <a:lnTo>
                    <a:pt x="24284" y="336"/>
                  </a:lnTo>
                  <a:lnTo>
                    <a:pt x="239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0"/>
            <p:cNvSpPr/>
            <p:nvPr/>
          </p:nvSpPr>
          <p:spPr>
            <a:xfrm>
              <a:off x="7185537" y="503332"/>
              <a:ext cx="626288" cy="571758"/>
            </a:xfrm>
            <a:custGeom>
              <a:rect b="b" l="l" r="r" t="t"/>
              <a:pathLst>
                <a:path extrusionOk="0" h="20656" w="22626">
                  <a:moveTo>
                    <a:pt x="17200" y="0"/>
                  </a:moveTo>
                  <a:lnTo>
                    <a:pt x="16711" y="202"/>
                  </a:lnTo>
                  <a:lnTo>
                    <a:pt x="16463" y="518"/>
                  </a:lnTo>
                  <a:lnTo>
                    <a:pt x="16361" y="651"/>
                  </a:lnTo>
                  <a:lnTo>
                    <a:pt x="15750" y="694"/>
                  </a:lnTo>
                  <a:lnTo>
                    <a:pt x="15374" y="720"/>
                  </a:lnTo>
                  <a:lnTo>
                    <a:pt x="15291" y="727"/>
                  </a:lnTo>
                  <a:lnTo>
                    <a:pt x="15186" y="482"/>
                  </a:lnTo>
                  <a:lnTo>
                    <a:pt x="14909" y="138"/>
                  </a:lnTo>
                  <a:lnTo>
                    <a:pt x="14453" y="259"/>
                  </a:lnTo>
                  <a:lnTo>
                    <a:pt x="14138" y="281"/>
                  </a:lnTo>
                  <a:lnTo>
                    <a:pt x="14158" y="574"/>
                  </a:lnTo>
                  <a:lnTo>
                    <a:pt x="14473" y="550"/>
                  </a:lnTo>
                  <a:lnTo>
                    <a:pt x="14201" y="1183"/>
                  </a:lnTo>
                  <a:lnTo>
                    <a:pt x="13909" y="1521"/>
                  </a:lnTo>
                  <a:lnTo>
                    <a:pt x="13302" y="1564"/>
                  </a:lnTo>
                  <a:lnTo>
                    <a:pt x="13280" y="1251"/>
                  </a:lnTo>
                  <a:lnTo>
                    <a:pt x="13259" y="953"/>
                  </a:lnTo>
                  <a:lnTo>
                    <a:pt x="13237" y="639"/>
                  </a:lnTo>
                  <a:lnTo>
                    <a:pt x="12336" y="1317"/>
                  </a:lnTo>
                  <a:lnTo>
                    <a:pt x="12358" y="1632"/>
                  </a:lnTo>
                  <a:lnTo>
                    <a:pt x="11843" y="2110"/>
                  </a:lnTo>
                  <a:lnTo>
                    <a:pt x="12403" y="2261"/>
                  </a:lnTo>
                  <a:lnTo>
                    <a:pt x="12423" y="2553"/>
                  </a:lnTo>
                  <a:lnTo>
                    <a:pt x="12132" y="2914"/>
                  </a:lnTo>
                  <a:lnTo>
                    <a:pt x="11836" y="2933"/>
                  </a:lnTo>
                  <a:lnTo>
                    <a:pt x="11857" y="3248"/>
                  </a:lnTo>
                  <a:lnTo>
                    <a:pt x="11879" y="3542"/>
                  </a:lnTo>
                  <a:lnTo>
                    <a:pt x="11900" y="3855"/>
                  </a:lnTo>
                  <a:lnTo>
                    <a:pt x="11271" y="3900"/>
                  </a:lnTo>
                  <a:lnTo>
                    <a:pt x="10956" y="3923"/>
                  </a:lnTo>
                  <a:lnTo>
                    <a:pt x="10935" y="3608"/>
                  </a:lnTo>
                  <a:lnTo>
                    <a:pt x="10618" y="3629"/>
                  </a:lnTo>
                  <a:lnTo>
                    <a:pt x="9714" y="4009"/>
                  </a:lnTo>
                  <a:lnTo>
                    <a:pt x="9359" y="3720"/>
                  </a:lnTo>
                  <a:lnTo>
                    <a:pt x="9339" y="3426"/>
                  </a:lnTo>
                  <a:lnTo>
                    <a:pt x="9316" y="3111"/>
                  </a:lnTo>
                  <a:lnTo>
                    <a:pt x="9293" y="2773"/>
                  </a:lnTo>
                  <a:lnTo>
                    <a:pt x="8976" y="2504"/>
                  </a:lnTo>
                  <a:lnTo>
                    <a:pt x="8952" y="2187"/>
                  </a:lnTo>
                  <a:lnTo>
                    <a:pt x="8008" y="2255"/>
                  </a:lnTo>
                  <a:lnTo>
                    <a:pt x="7717" y="2592"/>
                  </a:lnTo>
                  <a:lnTo>
                    <a:pt x="7402" y="2613"/>
                  </a:lnTo>
                  <a:lnTo>
                    <a:pt x="6772" y="2341"/>
                  </a:lnTo>
                  <a:lnTo>
                    <a:pt x="6479" y="2680"/>
                  </a:lnTo>
                  <a:lnTo>
                    <a:pt x="6164" y="2701"/>
                  </a:lnTo>
                  <a:lnTo>
                    <a:pt x="6184" y="2993"/>
                  </a:lnTo>
                  <a:lnTo>
                    <a:pt x="5869" y="3016"/>
                  </a:lnTo>
                  <a:lnTo>
                    <a:pt x="5574" y="3376"/>
                  </a:lnTo>
                  <a:lnTo>
                    <a:pt x="5236" y="3061"/>
                  </a:lnTo>
                  <a:lnTo>
                    <a:pt x="4968" y="3419"/>
                  </a:lnTo>
                  <a:lnTo>
                    <a:pt x="4675" y="3756"/>
                  </a:lnTo>
                  <a:lnTo>
                    <a:pt x="4381" y="4071"/>
                  </a:lnTo>
                  <a:lnTo>
                    <a:pt x="4066" y="4094"/>
                  </a:lnTo>
                  <a:lnTo>
                    <a:pt x="3774" y="4431"/>
                  </a:lnTo>
                  <a:lnTo>
                    <a:pt x="3459" y="4452"/>
                  </a:lnTo>
                  <a:lnTo>
                    <a:pt x="3481" y="4766"/>
                  </a:lnTo>
                  <a:lnTo>
                    <a:pt x="3184" y="4788"/>
                  </a:lnTo>
                  <a:lnTo>
                    <a:pt x="2554" y="4834"/>
                  </a:lnTo>
                  <a:lnTo>
                    <a:pt x="2239" y="4855"/>
                  </a:lnTo>
                  <a:lnTo>
                    <a:pt x="1631" y="5215"/>
                  </a:lnTo>
                  <a:lnTo>
                    <a:pt x="1361" y="5871"/>
                  </a:lnTo>
                  <a:lnTo>
                    <a:pt x="1092" y="6184"/>
                  </a:lnTo>
                  <a:lnTo>
                    <a:pt x="1403" y="6454"/>
                  </a:lnTo>
                  <a:lnTo>
                    <a:pt x="1426" y="6792"/>
                  </a:lnTo>
                  <a:lnTo>
                    <a:pt x="1342" y="6756"/>
                  </a:lnTo>
                  <a:lnTo>
                    <a:pt x="877" y="6788"/>
                  </a:lnTo>
                  <a:lnTo>
                    <a:pt x="512" y="6374"/>
                  </a:lnTo>
                  <a:lnTo>
                    <a:pt x="509" y="6641"/>
                  </a:lnTo>
                  <a:lnTo>
                    <a:pt x="505" y="6859"/>
                  </a:lnTo>
                  <a:lnTo>
                    <a:pt x="526" y="7154"/>
                  </a:lnTo>
                  <a:lnTo>
                    <a:pt x="548" y="7469"/>
                  </a:lnTo>
                  <a:lnTo>
                    <a:pt x="572" y="7803"/>
                  </a:lnTo>
                  <a:lnTo>
                    <a:pt x="591" y="8075"/>
                  </a:lnTo>
                  <a:lnTo>
                    <a:pt x="300" y="8436"/>
                  </a:lnTo>
                  <a:lnTo>
                    <a:pt x="1" y="8751"/>
                  </a:lnTo>
                  <a:lnTo>
                    <a:pt x="365" y="9357"/>
                  </a:lnTo>
                  <a:lnTo>
                    <a:pt x="703" y="9650"/>
                  </a:lnTo>
                  <a:lnTo>
                    <a:pt x="725" y="9947"/>
                  </a:lnTo>
                  <a:lnTo>
                    <a:pt x="1037" y="10240"/>
                  </a:lnTo>
                  <a:lnTo>
                    <a:pt x="1062" y="10239"/>
                  </a:lnTo>
                  <a:lnTo>
                    <a:pt x="1375" y="10217"/>
                  </a:lnTo>
                  <a:lnTo>
                    <a:pt x="1059" y="10555"/>
                  </a:lnTo>
                  <a:lnTo>
                    <a:pt x="1083" y="10871"/>
                  </a:lnTo>
                  <a:lnTo>
                    <a:pt x="1105" y="11184"/>
                  </a:lnTo>
                  <a:lnTo>
                    <a:pt x="1487" y="11792"/>
                  </a:lnTo>
                  <a:lnTo>
                    <a:pt x="1508" y="12084"/>
                  </a:lnTo>
                  <a:lnTo>
                    <a:pt x="1574" y="13009"/>
                  </a:lnTo>
                  <a:lnTo>
                    <a:pt x="1597" y="13347"/>
                  </a:lnTo>
                  <a:lnTo>
                    <a:pt x="1618" y="13641"/>
                  </a:lnTo>
                  <a:lnTo>
                    <a:pt x="1911" y="13618"/>
                  </a:lnTo>
                  <a:lnTo>
                    <a:pt x="1911" y="13618"/>
                  </a:lnTo>
                  <a:lnTo>
                    <a:pt x="1640" y="13954"/>
                  </a:lnTo>
                  <a:lnTo>
                    <a:pt x="1706" y="14900"/>
                  </a:lnTo>
                  <a:lnTo>
                    <a:pt x="1728" y="15196"/>
                  </a:lnTo>
                  <a:lnTo>
                    <a:pt x="1745" y="15169"/>
                  </a:lnTo>
                  <a:lnTo>
                    <a:pt x="1767" y="15134"/>
                  </a:lnTo>
                  <a:lnTo>
                    <a:pt x="1877" y="14952"/>
                  </a:lnTo>
                  <a:lnTo>
                    <a:pt x="2313" y="14857"/>
                  </a:lnTo>
                  <a:lnTo>
                    <a:pt x="2328" y="14854"/>
                  </a:lnTo>
                  <a:lnTo>
                    <a:pt x="2627" y="14835"/>
                  </a:lnTo>
                  <a:lnTo>
                    <a:pt x="2670" y="15444"/>
                  </a:lnTo>
                  <a:lnTo>
                    <a:pt x="2695" y="15759"/>
                  </a:lnTo>
                  <a:lnTo>
                    <a:pt x="2714" y="16053"/>
                  </a:lnTo>
                  <a:lnTo>
                    <a:pt x="3029" y="16028"/>
                  </a:lnTo>
                  <a:lnTo>
                    <a:pt x="3367" y="16322"/>
                  </a:lnTo>
                  <a:lnTo>
                    <a:pt x="3681" y="16300"/>
                  </a:lnTo>
                  <a:lnTo>
                    <a:pt x="4315" y="16572"/>
                  </a:lnTo>
                  <a:lnTo>
                    <a:pt x="4357" y="16568"/>
                  </a:lnTo>
                  <a:lnTo>
                    <a:pt x="4944" y="16527"/>
                  </a:lnTo>
                  <a:lnTo>
                    <a:pt x="5282" y="16820"/>
                  </a:lnTo>
                  <a:lnTo>
                    <a:pt x="4990" y="17156"/>
                  </a:lnTo>
                  <a:lnTo>
                    <a:pt x="4696" y="17494"/>
                  </a:lnTo>
                  <a:lnTo>
                    <a:pt x="4738" y="17492"/>
                  </a:lnTo>
                  <a:lnTo>
                    <a:pt x="5322" y="17450"/>
                  </a:lnTo>
                  <a:lnTo>
                    <a:pt x="5325" y="17450"/>
                  </a:lnTo>
                  <a:lnTo>
                    <a:pt x="5662" y="17723"/>
                  </a:lnTo>
                  <a:lnTo>
                    <a:pt x="6020" y="18307"/>
                  </a:lnTo>
                  <a:lnTo>
                    <a:pt x="6020" y="18307"/>
                  </a:lnTo>
                  <a:lnTo>
                    <a:pt x="6015" y="18234"/>
                  </a:lnTo>
                  <a:lnTo>
                    <a:pt x="5999" y="18017"/>
                  </a:lnTo>
                  <a:lnTo>
                    <a:pt x="6268" y="17680"/>
                  </a:lnTo>
                  <a:lnTo>
                    <a:pt x="6315" y="17677"/>
                  </a:lnTo>
                  <a:lnTo>
                    <a:pt x="6583" y="17658"/>
                  </a:lnTo>
                  <a:lnTo>
                    <a:pt x="6246" y="17385"/>
                  </a:lnTo>
                  <a:lnTo>
                    <a:pt x="6410" y="17372"/>
                  </a:lnTo>
                  <a:lnTo>
                    <a:pt x="6563" y="17362"/>
                  </a:lnTo>
                  <a:lnTo>
                    <a:pt x="7196" y="17317"/>
                  </a:lnTo>
                  <a:lnTo>
                    <a:pt x="7533" y="17591"/>
                  </a:lnTo>
                  <a:lnTo>
                    <a:pt x="7553" y="17571"/>
                  </a:lnTo>
                  <a:lnTo>
                    <a:pt x="7828" y="17274"/>
                  </a:lnTo>
                  <a:lnTo>
                    <a:pt x="7835" y="17284"/>
                  </a:lnTo>
                  <a:lnTo>
                    <a:pt x="8497" y="18133"/>
                  </a:lnTo>
                  <a:lnTo>
                    <a:pt x="8837" y="18448"/>
                  </a:lnTo>
                  <a:lnTo>
                    <a:pt x="9487" y="18700"/>
                  </a:lnTo>
                  <a:lnTo>
                    <a:pt x="10117" y="18657"/>
                  </a:lnTo>
                  <a:lnTo>
                    <a:pt x="10437" y="18951"/>
                  </a:lnTo>
                  <a:lnTo>
                    <a:pt x="10791" y="19241"/>
                  </a:lnTo>
                  <a:lnTo>
                    <a:pt x="11109" y="19512"/>
                  </a:lnTo>
                  <a:lnTo>
                    <a:pt x="11151" y="19509"/>
                  </a:lnTo>
                  <a:lnTo>
                    <a:pt x="11739" y="19469"/>
                  </a:lnTo>
                  <a:lnTo>
                    <a:pt x="12077" y="19782"/>
                  </a:lnTo>
                  <a:lnTo>
                    <a:pt x="12096" y="19759"/>
                  </a:lnTo>
                  <a:lnTo>
                    <a:pt x="12368" y="19423"/>
                  </a:lnTo>
                  <a:lnTo>
                    <a:pt x="12660" y="19401"/>
                  </a:lnTo>
                  <a:lnTo>
                    <a:pt x="12978" y="19086"/>
                  </a:lnTo>
                  <a:lnTo>
                    <a:pt x="12988" y="19097"/>
                  </a:lnTo>
                  <a:lnTo>
                    <a:pt x="13295" y="19357"/>
                  </a:lnTo>
                  <a:lnTo>
                    <a:pt x="13339" y="19988"/>
                  </a:lnTo>
                  <a:lnTo>
                    <a:pt x="13377" y="19947"/>
                  </a:lnTo>
                  <a:lnTo>
                    <a:pt x="13633" y="19673"/>
                  </a:lnTo>
                  <a:lnTo>
                    <a:pt x="13610" y="19335"/>
                  </a:lnTo>
                  <a:lnTo>
                    <a:pt x="14219" y="18998"/>
                  </a:lnTo>
                  <a:lnTo>
                    <a:pt x="14233" y="19011"/>
                  </a:lnTo>
                  <a:lnTo>
                    <a:pt x="14554" y="19269"/>
                  </a:lnTo>
                  <a:lnTo>
                    <a:pt x="14845" y="19247"/>
                  </a:lnTo>
                  <a:lnTo>
                    <a:pt x="15140" y="18933"/>
                  </a:lnTo>
                  <a:lnTo>
                    <a:pt x="15186" y="19564"/>
                  </a:lnTo>
                  <a:lnTo>
                    <a:pt x="15204" y="19854"/>
                  </a:lnTo>
                  <a:lnTo>
                    <a:pt x="15247" y="19839"/>
                  </a:lnTo>
                  <a:lnTo>
                    <a:pt x="16130" y="19498"/>
                  </a:lnTo>
                  <a:lnTo>
                    <a:pt x="16252" y="19344"/>
                  </a:lnTo>
                  <a:lnTo>
                    <a:pt x="16419" y="19138"/>
                  </a:lnTo>
                  <a:lnTo>
                    <a:pt x="16697" y="18824"/>
                  </a:lnTo>
                  <a:lnTo>
                    <a:pt x="17074" y="19430"/>
                  </a:lnTo>
                  <a:lnTo>
                    <a:pt x="17097" y="19428"/>
                  </a:lnTo>
                  <a:lnTo>
                    <a:pt x="17370" y="19408"/>
                  </a:lnTo>
                  <a:lnTo>
                    <a:pt x="17705" y="19679"/>
                  </a:lnTo>
                  <a:lnTo>
                    <a:pt x="18044" y="19972"/>
                  </a:lnTo>
                  <a:lnTo>
                    <a:pt x="18380" y="20263"/>
                  </a:lnTo>
                  <a:lnTo>
                    <a:pt x="18403" y="20262"/>
                  </a:lnTo>
                  <a:lnTo>
                    <a:pt x="18554" y="20250"/>
                  </a:lnTo>
                  <a:lnTo>
                    <a:pt x="18694" y="20242"/>
                  </a:lnTo>
                  <a:lnTo>
                    <a:pt x="18988" y="20220"/>
                  </a:lnTo>
                  <a:lnTo>
                    <a:pt x="19216" y="20204"/>
                  </a:lnTo>
                  <a:lnTo>
                    <a:pt x="19306" y="20198"/>
                  </a:lnTo>
                  <a:lnTo>
                    <a:pt x="19441" y="20656"/>
                  </a:lnTo>
                  <a:lnTo>
                    <a:pt x="19586" y="20421"/>
                  </a:lnTo>
                  <a:lnTo>
                    <a:pt x="19744" y="20168"/>
                  </a:lnTo>
                  <a:lnTo>
                    <a:pt x="19698" y="19836"/>
                  </a:lnTo>
                  <a:lnTo>
                    <a:pt x="19765" y="19574"/>
                  </a:lnTo>
                  <a:lnTo>
                    <a:pt x="19740" y="19218"/>
                  </a:lnTo>
                  <a:lnTo>
                    <a:pt x="19720" y="18945"/>
                  </a:lnTo>
                  <a:lnTo>
                    <a:pt x="19821" y="18263"/>
                  </a:lnTo>
                  <a:lnTo>
                    <a:pt x="19917" y="17857"/>
                  </a:lnTo>
                  <a:lnTo>
                    <a:pt x="20166" y="17480"/>
                  </a:lnTo>
                  <a:lnTo>
                    <a:pt x="20499" y="17372"/>
                  </a:lnTo>
                  <a:lnTo>
                    <a:pt x="20733" y="16808"/>
                  </a:lnTo>
                  <a:lnTo>
                    <a:pt x="20899" y="16455"/>
                  </a:lnTo>
                  <a:lnTo>
                    <a:pt x="21490" y="15865"/>
                  </a:lnTo>
                  <a:lnTo>
                    <a:pt x="22103" y="15904"/>
                  </a:lnTo>
                  <a:lnTo>
                    <a:pt x="22441" y="15629"/>
                  </a:lnTo>
                  <a:lnTo>
                    <a:pt x="22625" y="14943"/>
                  </a:lnTo>
                  <a:lnTo>
                    <a:pt x="22362" y="14517"/>
                  </a:lnTo>
                  <a:lnTo>
                    <a:pt x="22123" y="14428"/>
                  </a:lnTo>
                  <a:lnTo>
                    <a:pt x="22096" y="14031"/>
                  </a:lnTo>
                  <a:lnTo>
                    <a:pt x="22319" y="13908"/>
                  </a:lnTo>
                  <a:lnTo>
                    <a:pt x="21722" y="13232"/>
                  </a:lnTo>
                  <a:lnTo>
                    <a:pt x="21463" y="12786"/>
                  </a:lnTo>
                  <a:lnTo>
                    <a:pt x="20996" y="12502"/>
                  </a:lnTo>
                  <a:lnTo>
                    <a:pt x="21150" y="12241"/>
                  </a:lnTo>
                  <a:lnTo>
                    <a:pt x="20960" y="11997"/>
                  </a:lnTo>
                  <a:lnTo>
                    <a:pt x="21110" y="11079"/>
                  </a:lnTo>
                  <a:lnTo>
                    <a:pt x="21050" y="11017"/>
                  </a:lnTo>
                  <a:lnTo>
                    <a:pt x="20995" y="10961"/>
                  </a:lnTo>
                  <a:lnTo>
                    <a:pt x="20979" y="10753"/>
                  </a:lnTo>
                  <a:lnTo>
                    <a:pt x="21122" y="9788"/>
                  </a:lnTo>
                  <a:lnTo>
                    <a:pt x="20565" y="9702"/>
                  </a:lnTo>
                  <a:lnTo>
                    <a:pt x="20290" y="9347"/>
                  </a:lnTo>
                  <a:lnTo>
                    <a:pt x="21388" y="8486"/>
                  </a:lnTo>
                  <a:lnTo>
                    <a:pt x="21478" y="8190"/>
                  </a:lnTo>
                  <a:lnTo>
                    <a:pt x="21493" y="8145"/>
                  </a:lnTo>
                  <a:lnTo>
                    <a:pt x="21562" y="7925"/>
                  </a:lnTo>
                  <a:lnTo>
                    <a:pt x="21490" y="6915"/>
                  </a:lnTo>
                  <a:lnTo>
                    <a:pt x="21388" y="6654"/>
                  </a:lnTo>
                  <a:lnTo>
                    <a:pt x="21258" y="6320"/>
                  </a:lnTo>
                  <a:lnTo>
                    <a:pt x="21074" y="6105"/>
                  </a:lnTo>
                  <a:lnTo>
                    <a:pt x="20684" y="5641"/>
                  </a:lnTo>
                  <a:lnTo>
                    <a:pt x="20496" y="5427"/>
                  </a:lnTo>
                  <a:lnTo>
                    <a:pt x="20432" y="4524"/>
                  </a:lnTo>
                  <a:lnTo>
                    <a:pt x="20186" y="4326"/>
                  </a:lnTo>
                  <a:lnTo>
                    <a:pt x="20051" y="3871"/>
                  </a:lnTo>
                  <a:lnTo>
                    <a:pt x="20014" y="3347"/>
                  </a:lnTo>
                  <a:lnTo>
                    <a:pt x="20003" y="3198"/>
                  </a:lnTo>
                  <a:lnTo>
                    <a:pt x="19295" y="2723"/>
                  </a:lnTo>
                  <a:lnTo>
                    <a:pt x="18823" y="2632"/>
                  </a:lnTo>
                  <a:lnTo>
                    <a:pt x="18269" y="2301"/>
                  </a:lnTo>
                  <a:lnTo>
                    <a:pt x="18251" y="2290"/>
                  </a:lnTo>
                  <a:lnTo>
                    <a:pt x="18267" y="2259"/>
                  </a:lnTo>
                  <a:lnTo>
                    <a:pt x="18455" y="1917"/>
                  </a:lnTo>
                  <a:lnTo>
                    <a:pt x="18118" y="1941"/>
                  </a:lnTo>
                  <a:lnTo>
                    <a:pt x="18222" y="1892"/>
                  </a:lnTo>
                  <a:lnTo>
                    <a:pt x="18297" y="1445"/>
                  </a:lnTo>
                  <a:lnTo>
                    <a:pt x="18176" y="1000"/>
                  </a:lnTo>
                  <a:lnTo>
                    <a:pt x="18166" y="957"/>
                  </a:lnTo>
                  <a:lnTo>
                    <a:pt x="18151" y="905"/>
                  </a:lnTo>
                  <a:lnTo>
                    <a:pt x="18028" y="658"/>
                  </a:lnTo>
                  <a:lnTo>
                    <a:pt x="17759" y="151"/>
                  </a:lnTo>
                  <a:lnTo>
                    <a:pt x="17200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5" name="Google Shape;1385;p40"/>
          <p:cNvSpPr/>
          <p:nvPr/>
        </p:nvSpPr>
        <p:spPr>
          <a:xfrm rot="-5400000">
            <a:off x="7332566" y="3332056"/>
            <a:ext cx="2888178" cy="734710"/>
          </a:xfrm>
          <a:custGeom>
            <a:rect b="b" l="l" r="r" t="t"/>
            <a:pathLst>
              <a:path extrusionOk="0" h="8861" w="34833">
                <a:moveTo>
                  <a:pt x="1264" y="0"/>
                </a:moveTo>
                <a:cubicBezTo>
                  <a:pt x="842" y="0"/>
                  <a:pt x="420" y="25"/>
                  <a:pt x="1" y="76"/>
                </a:cubicBezTo>
                <a:lnTo>
                  <a:pt x="1" y="8861"/>
                </a:lnTo>
                <a:lnTo>
                  <a:pt x="34832" y="8861"/>
                </a:lnTo>
                <a:cubicBezTo>
                  <a:pt x="34647" y="8675"/>
                  <a:pt x="34462" y="8493"/>
                  <a:pt x="34273" y="8318"/>
                </a:cubicBezTo>
                <a:cubicBezTo>
                  <a:pt x="33824" y="7901"/>
                  <a:pt x="33330" y="7505"/>
                  <a:pt x="32751" y="7285"/>
                </a:cubicBezTo>
                <a:cubicBezTo>
                  <a:pt x="32370" y="7142"/>
                  <a:pt x="31956" y="7085"/>
                  <a:pt x="31542" y="7085"/>
                </a:cubicBezTo>
                <a:cubicBezTo>
                  <a:pt x="31218" y="7085"/>
                  <a:pt x="30894" y="7120"/>
                  <a:pt x="30584" y="7176"/>
                </a:cubicBezTo>
                <a:cubicBezTo>
                  <a:pt x="29454" y="7378"/>
                  <a:pt x="28391" y="7941"/>
                  <a:pt x="27231" y="7941"/>
                </a:cubicBezTo>
                <a:cubicBezTo>
                  <a:pt x="27158" y="7941"/>
                  <a:pt x="27085" y="7939"/>
                  <a:pt x="27011" y="7934"/>
                </a:cubicBezTo>
                <a:cubicBezTo>
                  <a:pt x="26269" y="7888"/>
                  <a:pt x="25615" y="7563"/>
                  <a:pt x="24909" y="7364"/>
                </a:cubicBezTo>
                <a:cubicBezTo>
                  <a:pt x="24130" y="7147"/>
                  <a:pt x="23324" y="7042"/>
                  <a:pt x="22519" y="7006"/>
                </a:cubicBezTo>
                <a:cubicBezTo>
                  <a:pt x="22283" y="6996"/>
                  <a:pt x="22048" y="6991"/>
                  <a:pt x="21812" y="6991"/>
                </a:cubicBezTo>
                <a:cubicBezTo>
                  <a:pt x="19646" y="6991"/>
                  <a:pt x="17472" y="7389"/>
                  <a:pt x="15308" y="7389"/>
                </a:cubicBezTo>
                <a:cubicBezTo>
                  <a:pt x="14554" y="7389"/>
                  <a:pt x="13802" y="7340"/>
                  <a:pt x="13051" y="7210"/>
                </a:cubicBezTo>
                <a:cubicBezTo>
                  <a:pt x="11691" y="6974"/>
                  <a:pt x="10330" y="6452"/>
                  <a:pt x="9396" y="5399"/>
                </a:cubicBezTo>
                <a:cubicBezTo>
                  <a:pt x="8528" y="4419"/>
                  <a:pt x="8013" y="3185"/>
                  <a:pt x="7154" y="2200"/>
                </a:cubicBezTo>
                <a:cubicBezTo>
                  <a:pt x="6122" y="1015"/>
                  <a:pt x="4578" y="420"/>
                  <a:pt x="3060" y="155"/>
                </a:cubicBezTo>
                <a:cubicBezTo>
                  <a:pt x="2467" y="52"/>
                  <a:pt x="1866" y="0"/>
                  <a:pt x="1264" y="0"/>
                </a:cubicBezTo>
                <a:close/>
              </a:path>
            </a:pathLst>
          </a:custGeom>
          <a:solidFill>
            <a:srgbClr val="FFFFFF">
              <a:alpha val="34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1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41"/>
          <p:cNvSpPr txBox="1"/>
          <p:nvPr>
            <p:ph idx="1" type="subTitle"/>
          </p:nvPr>
        </p:nvSpPr>
        <p:spPr>
          <a:xfrm>
            <a:off x="720000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9" name="Google Shape;1389;p41"/>
          <p:cNvSpPr txBox="1"/>
          <p:nvPr>
            <p:ph idx="2" type="subTitle"/>
          </p:nvPr>
        </p:nvSpPr>
        <p:spPr>
          <a:xfrm>
            <a:off x="3419275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0" name="Google Shape;1390;p41"/>
          <p:cNvSpPr txBox="1"/>
          <p:nvPr>
            <p:ph idx="3" type="subTitle"/>
          </p:nvPr>
        </p:nvSpPr>
        <p:spPr>
          <a:xfrm>
            <a:off x="720000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1" name="Google Shape;1391;p41"/>
          <p:cNvSpPr txBox="1"/>
          <p:nvPr>
            <p:ph idx="4" type="subTitle"/>
          </p:nvPr>
        </p:nvSpPr>
        <p:spPr>
          <a:xfrm>
            <a:off x="3419271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2" name="Google Shape;1392;p41"/>
          <p:cNvSpPr txBox="1"/>
          <p:nvPr>
            <p:ph idx="5" type="subTitle"/>
          </p:nvPr>
        </p:nvSpPr>
        <p:spPr>
          <a:xfrm>
            <a:off x="6118550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3" name="Google Shape;1393;p41"/>
          <p:cNvSpPr txBox="1"/>
          <p:nvPr>
            <p:ph idx="6" type="subTitle"/>
          </p:nvPr>
        </p:nvSpPr>
        <p:spPr>
          <a:xfrm>
            <a:off x="6118550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4" name="Google Shape;1394;p41"/>
          <p:cNvSpPr txBox="1"/>
          <p:nvPr>
            <p:ph idx="7" type="subTitle"/>
          </p:nvPr>
        </p:nvSpPr>
        <p:spPr>
          <a:xfrm>
            <a:off x="720000" y="1705325"/>
            <a:ext cx="2305500" cy="5643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5" name="Google Shape;1395;p41"/>
          <p:cNvSpPr txBox="1"/>
          <p:nvPr>
            <p:ph idx="8" type="subTitle"/>
          </p:nvPr>
        </p:nvSpPr>
        <p:spPr>
          <a:xfrm>
            <a:off x="3419275" y="1705325"/>
            <a:ext cx="2305500" cy="5643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6" name="Google Shape;1396;p41"/>
          <p:cNvSpPr txBox="1"/>
          <p:nvPr>
            <p:ph idx="9" type="subTitle"/>
          </p:nvPr>
        </p:nvSpPr>
        <p:spPr>
          <a:xfrm>
            <a:off x="6118550" y="1705325"/>
            <a:ext cx="2305500" cy="5643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7" name="Google Shape;1397;p41"/>
          <p:cNvSpPr txBox="1"/>
          <p:nvPr>
            <p:ph idx="13" type="subTitle"/>
          </p:nvPr>
        </p:nvSpPr>
        <p:spPr>
          <a:xfrm>
            <a:off x="6118550" y="3419700"/>
            <a:ext cx="2305500" cy="5643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8" name="Google Shape;1398;p41"/>
          <p:cNvSpPr txBox="1"/>
          <p:nvPr>
            <p:ph idx="14" type="subTitle"/>
          </p:nvPr>
        </p:nvSpPr>
        <p:spPr>
          <a:xfrm>
            <a:off x="720000" y="3419700"/>
            <a:ext cx="2305500" cy="5643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9" name="Google Shape;1399;p41"/>
          <p:cNvSpPr txBox="1"/>
          <p:nvPr>
            <p:ph idx="15" type="subTitle"/>
          </p:nvPr>
        </p:nvSpPr>
        <p:spPr>
          <a:xfrm>
            <a:off x="3419275" y="3419700"/>
            <a:ext cx="2305500" cy="5643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0" name="Google Shape;1400;p41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401" name="Google Shape;1401;p41"/>
          <p:cNvGrpSpPr/>
          <p:nvPr/>
        </p:nvGrpSpPr>
        <p:grpSpPr>
          <a:xfrm>
            <a:off x="92958" y="1174493"/>
            <a:ext cx="9147206" cy="3805110"/>
            <a:chOff x="92958" y="1174493"/>
            <a:chExt cx="9147206" cy="3805110"/>
          </a:xfrm>
        </p:grpSpPr>
        <p:grpSp>
          <p:nvGrpSpPr>
            <p:cNvPr id="1402" name="Google Shape;1402;p41"/>
            <p:cNvGrpSpPr/>
            <p:nvPr/>
          </p:nvGrpSpPr>
          <p:grpSpPr>
            <a:xfrm>
              <a:off x="8567242" y="3096801"/>
              <a:ext cx="580387" cy="387537"/>
              <a:chOff x="3226850" y="1805750"/>
              <a:chExt cx="155275" cy="103675"/>
            </a:xfrm>
          </p:grpSpPr>
          <p:sp>
            <p:nvSpPr>
              <p:cNvPr id="1403" name="Google Shape;1403;p41"/>
              <p:cNvSpPr/>
              <p:nvPr/>
            </p:nvSpPr>
            <p:spPr>
              <a:xfrm>
                <a:off x="3239875" y="1805750"/>
                <a:ext cx="23300" cy="35100"/>
              </a:xfrm>
              <a:custGeom>
                <a:rect b="b" l="l" r="r" t="t"/>
                <a:pathLst>
                  <a:path extrusionOk="0" h="1404" w="932">
                    <a:moveTo>
                      <a:pt x="350" y="0"/>
                    </a:moveTo>
                    <a:cubicBezTo>
                      <a:pt x="334" y="0"/>
                      <a:pt x="315" y="12"/>
                      <a:pt x="294" y="31"/>
                    </a:cubicBezTo>
                    <a:cubicBezTo>
                      <a:pt x="271" y="50"/>
                      <a:pt x="229" y="41"/>
                      <a:pt x="224" y="81"/>
                    </a:cubicBezTo>
                    <a:cubicBezTo>
                      <a:pt x="215" y="100"/>
                      <a:pt x="206" y="116"/>
                      <a:pt x="198" y="135"/>
                    </a:cubicBezTo>
                    <a:cubicBezTo>
                      <a:pt x="192" y="134"/>
                      <a:pt x="188" y="133"/>
                      <a:pt x="183" y="133"/>
                    </a:cubicBezTo>
                    <a:cubicBezTo>
                      <a:pt x="118" y="133"/>
                      <a:pt x="124" y="215"/>
                      <a:pt x="78" y="237"/>
                    </a:cubicBezTo>
                    <a:cubicBezTo>
                      <a:pt x="1" y="345"/>
                      <a:pt x="97" y="420"/>
                      <a:pt x="133" y="504"/>
                    </a:cubicBezTo>
                    <a:cubicBezTo>
                      <a:pt x="142" y="535"/>
                      <a:pt x="149" y="566"/>
                      <a:pt x="157" y="598"/>
                    </a:cubicBezTo>
                    <a:cubicBezTo>
                      <a:pt x="159" y="635"/>
                      <a:pt x="157" y="676"/>
                      <a:pt x="201" y="696"/>
                    </a:cubicBezTo>
                    <a:cubicBezTo>
                      <a:pt x="219" y="726"/>
                      <a:pt x="237" y="756"/>
                      <a:pt x="255" y="788"/>
                    </a:cubicBezTo>
                    <a:cubicBezTo>
                      <a:pt x="262" y="821"/>
                      <a:pt x="270" y="853"/>
                      <a:pt x="277" y="884"/>
                    </a:cubicBezTo>
                    <a:cubicBezTo>
                      <a:pt x="297" y="916"/>
                      <a:pt x="320" y="949"/>
                      <a:pt x="343" y="984"/>
                    </a:cubicBezTo>
                    <a:cubicBezTo>
                      <a:pt x="379" y="998"/>
                      <a:pt x="344" y="1073"/>
                      <a:pt x="401" y="1073"/>
                    </a:cubicBezTo>
                    <a:cubicBezTo>
                      <a:pt x="405" y="1073"/>
                      <a:pt x="410" y="1072"/>
                      <a:pt x="415" y="1071"/>
                    </a:cubicBezTo>
                    <a:cubicBezTo>
                      <a:pt x="415" y="1096"/>
                      <a:pt x="416" y="1120"/>
                      <a:pt x="439" y="1136"/>
                    </a:cubicBezTo>
                    <a:cubicBezTo>
                      <a:pt x="415" y="1214"/>
                      <a:pt x="373" y="1292"/>
                      <a:pt x="465" y="1358"/>
                    </a:cubicBezTo>
                    <a:cubicBezTo>
                      <a:pt x="503" y="1387"/>
                      <a:pt x="527" y="1403"/>
                      <a:pt x="545" y="1403"/>
                    </a:cubicBezTo>
                    <a:cubicBezTo>
                      <a:pt x="572" y="1403"/>
                      <a:pt x="585" y="1368"/>
                      <a:pt x="605" y="1287"/>
                    </a:cubicBezTo>
                    <a:cubicBezTo>
                      <a:pt x="652" y="1230"/>
                      <a:pt x="711" y="1181"/>
                      <a:pt x="701" y="1094"/>
                    </a:cubicBezTo>
                    <a:cubicBezTo>
                      <a:pt x="717" y="1073"/>
                      <a:pt x="732" y="1050"/>
                      <a:pt x="747" y="1028"/>
                    </a:cubicBezTo>
                    <a:cubicBezTo>
                      <a:pt x="754" y="1030"/>
                      <a:pt x="759" y="1030"/>
                      <a:pt x="764" y="1030"/>
                    </a:cubicBezTo>
                    <a:cubicBezTo>
                      <a:pt x="786" y="1030"/>
                      <a:pt x="794" y="1014"/>
                      <a:pt x="802" y="987"/>
                    </a:cubicBezTo>
                    <a:cubicBezTo>
                      <a:pt x="834" y="871"/>
                      <a:pt x="835" y="761"/>
                      <a:pt x="791" y="648"/>
                    </a:cubicBezTo>
                    <a:cubicBezTo>
                      <a:pt x="795" y="641"/>
                      <a:pt x="796" y="635"/>
                      <a:pt x="796" y="628"/>
                    </a:cubicBezTo>
                    <a:cubicBezTo>
                      <a:pt x="819" y="589"/>
                      <a:pt x="845" y="549"/>
                      <a:pt x="868" y="509"/>
                    </a:cubicBezTo>
                    <a:cubicBezTo>
                      <a:pt x="932" y="438"/>
                      <a:pt x="929" y="381"/>
                      <a:pt x="841" y="336"/>
                    </a:cubicBezTo>
                    <a:cubicBezTo>
                      <a:pt x="839" y="268"/>
                      <a:pt x="812" y="209"/>
                      <a:pt x="795" y="146"/>
                    </a:cubicBezTo>
                    <a:cubicBezTo>
                      <a:pt x="776" y="82"/>
                      <a:pt x="743" y="51"/>
                      <a:pt x="697" y="51"/>
                    </a:cubicBezTo>
                    <a:cubicBezTo>
                      <a:pt x="674" y="51"/>
                      <a:pt x="647" y="59"/>
                      <a:pt x="618" y="74"/>
                    </a:cubicBezTo>
                    <a:cubicBezTo>
                      <a:pt x="602" y="78"/>
                      <a:pt x="586" y="80"/>
                      <a:pt x="570" y="80"/>
                    </a:cubicBezTo>
                    <a:cubicBezTo>
                      <a:pt x="513" y="80"/>
                      <a:pt x="457" y="58"/>
                      <a:pt x="399" y="51"/>
                    </a:cubicBezTo>
                    <a:cubicBezTo>
                      <a:pt x="386" y="16"/>
                      <a:pt x="370" y="0"/>
                      <a:pt x="3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41"/>
              <p:cNvSpPr/>
              <p:nvPr/>
            </p:nvSpPr>
            <p:spPr>
              <a:xfrm>
                <a:off x="3320350" y="1830250"/>
                <a:ext cx="61775" cy="50575"/>
              </a:xfrm>
              <a:custGeom>
                <a:rect b="b" l="l" r="r" t="t"/>
                <a:pathLst>
                  <a:path extrusionOk="0" h="2023" w="2471">
                    <a:moveTo>
                      <a:pt x="2310" y="1"/>
                    </a:moveTo>
                    <a:cubicBezTo>
                      <a:pt x="2299" y="1"/>
                      <a:pt x="2288" y="7"/>
                      <a:pt x="2274" y="22"/>
                    </a:cubicBezTo>
                    <a:cubicBezTo>
                      <a:pt x="2234" y="70"/>
                      <a:pt x="2151" y="47"/>
                      <a:pt x="2126" y="116"/>
                    </a:cubicBezTo>
                    <a:lnTo>
                      <a:pt x="2089" y="116"/>
                    </a:lnTo>
                    <a:cubicBezTo>
                      <a:pt x="2064" y="72"/>
                      <a:pt x="1997" y="50"/>
                      <a:pt x="1929" y="50"/>
                    </a:cubicBezTo>
                    <a:cubicBezTo>
                      <a:pt x="1858" y="50"/>
                      <a:pt x="1786" y="73"/>
                      <a:pt x="1755" y="120"/>
                    </a:cubicBezTo>
                    <a:cubicBezTo>
                      <a:pt x="1704" y="135"/>
                      <a:pt x="1654" y="145"/>
                      <a:pt x="1607" y="162"/>
                    </a:cubicBezTo>
                    <a:cubicBezTo>
                      <a:pt x="1581" y="171"/>
                      <a:pt x="1582" y="186"/>
                      <a:pt x="1611" y="195"/>
                    </a:cubicBezTo>
                    <a:cubicBezTo>
                      <a:pt x="1595" y="207"/>
                      <a:pt x="1579" y="217"/>
                      <a:pt x="1565" y="230"/>
                    </a:cubicBezTo>
                    <a:cubicBezTo>
                      <a:pt x="1558" y="231"/>
                      <a:pt x="1549" y="234"/>
                      <a:pt x="1542" y="235"/>
                    </a:cubicBezTo>
                    <a:cubicBezTo>
                      <a:pt x="1491" y="260"/>
                      <a:pt x="1517" y="329"/>
                      <a:pt x="1471" y="356"/>
                    </a:cubicBezTo>
                    <a:cubicBezTo>
                      <a:pt x="1420" y="389"/>
                      <a:pt x="1381" y="437"/>
                      <a:pt x="1352" y="493"/>
                    </a:cubicBezTo>
                    <a:cubicBezTo>
                      <a:pt x="1306" y="496"/>
                      <a:pt x="1279" y="526"/>
                      <a:pt x="1257" y="565"/>
                    </a:cubicBezTo>
                    <a:cubicBezTo>
                      <a:pt x="1250" y="565"/>
                      <a:pt x="1243" y="566"/>
                      <a:pt x="1235" y="568"/>
                    </a:cubicBezTo>
                    <a:cubicBezTo>
                      <a:pt x="1222" y="565"/>
                      <a:pt x="1209" y="564"/>
                      <a:pt x="1196" y="564"/>
                    </a:cubicBezTo>
                    <a:cubicBezTo>
                      <a:pt x="1152" y="564"/>
                      <a:pt x="1112" y="577"/>
                      <a:pt x="1071" y="605"/>
                    </a:cubicBezTo>
                    <a:cubicBezTo>
                      <a:pt x="1030" y="633"/>
                      <a:pt x="986" y="649"/>
                      <a:pt x="938" y="649"/>
                    </a:cubicBezTo>
                    <a:cubicBezTo>
                      <a:pt x="917" y="649"/>
                      <a:pt x="896" y="646"/>
                      <a:pt x="874" y="640"/>
                    </a:cubicBezTo>
                    <a:cubicBezTo>
                      <a:pt x="861" y="636"/>
                      <a:pt x="849" y="635"/>
                      <a:pt x="836" y="635"/>
                    </a:cubicBezTo>
                    <a:cubicBezTo>
                      <a:pt x="789" y="635"/>
                      <a:pt x="745" y="656"/>
                      <a:pt x="697" y="661"/>
                    </a:cubicBezTo>
                    <a:cubicBezTo>
                      <a:pt x="619" y="673"/>
                      <a:pt x="544" y="731"/>
                      <a:pt x="463" y="731"/>
                    </a:cubicBezTo>
                    <a:cubicBezTo>
                      <a:pt x="432" y="731"/>
                      <a:pt x="399" y="722"/>
                      <a:pt x="365" y="697"/>
                    </a:cubicBezTo>
                    <a:cubicBezTo>
                      <a:pt x="346" y="668"/>
                      <a:pt x="323" y="654"/>
                      <a:pt x="297" y="654"/>
                    </a:cubicBezTo>
                    <a:cubicBezTo>
                      <a:pt x="281" y="654"/>
                      <a:pt x="264" y="660"/>
                      <a:pt x="247" y="670"/>
                    </a:cubicBezTo>
                    <a:cubicBezTo>
                      <a:pt x="198" y="700"/>
                      <a:pt x="153" y="732"/>
                      <a:pt x="90" y="735"/>
                    </a:cubicBezTo>
                    <a:cubicBezTo>
                      <a:pt x="60" y="736"/>
                      <a:pt x="18" y="759"/>
                      <a:pt x="11" y="792"/>
                    </a:cubicBezTo>
                    <a:cubicBezTo>
                      <a:pt x="1" y="841"/>
                      <a:pt x="47" y="851"/>
                      <a:pt x="80" y="870"/>
                    </a:cubicBezTo>
                    <a:cubicBezTo>
                      <a:pt x="126" y="912"/>
                      <a:pt x="133" y="987"/>
                      <a:pt x="198" y="1014"/>
                    </a:cubicBezTo>
                    <a:lnTo>
                      <a:pt x="219" y="1030"/>
                    </a:lnTo>
                    <a:cubicBezTo>
                      <a:pt x="235" y="1119"/>
                      <a:pt x="254" y="1208"/>
                      <a:pt x="270" y="1296"/>
                    </a:cubicBezTo>
                    <a:cubicBezTo>
                      <a:pt x="283" y="1326"/>
                      <a:pt x="285" y="1364"/>
                      <a:pt x="329" y="1364"/>
                    </a:cubicBezTo>
                    <a:cubicBezTo>
                      <a:pt x="331" y="1364"/>
                      <a:pt x="333" y="1364"/>
                      <a:pt x="336" y="1364"/>
                    </a:cubicBezTo>
                    <a:cubicBezTo>
                      <a:pt x="352" y="1388"/>
                      <a:pt x="369" y="1411"/>
                      <a:pt x="385" y="1437"/>
                    </a:cubicBezTo>
                    <a:cubicBezTo>
                      <a:pt x="379" y="1443"/>
                      <a:pt x="378" y="1447"/>
                      <a:pt x="378" y="1451"/>
                    </a:cubicBezTo>
                    <a:cubicBezTo>
                      <a:pt x="358" y="1503"/>
                      <a:pt x="405" y="1533"/>
                      <a:pt x="427" y="1574"/>
                    </a:cubicBezTo>
                    <a:cubicBezTo>
                      <a:pt x="428" y="1575"/>
                      <a:pt x="428" y="1579"/>
                      <a:pt x="431" y="1582"/>
                    </a:cubicBezTo>
                    <a:cubicBezTo>
                      <a:pt x="460" y="1631"/>
                      <a:pt x="499" y="1673"/>
                      <a:pt x="550" y="1697"/>
                    </a:cubicBezTo>
                    <a:cubicBezTo>
                      <a:pt x="558" y="1703"/>
                      <a:pt x="566" y="1710"/>
                      <a:pt x="573" y="1716"/>
                    </a:cubicBezTo>
                    <a:cubicBezTo>
                      <a:pt x="551" y="1776"/>
                      <a:pt x="650" y="2013"/>
                      <a:pt x="705" y="2013"/>
                    </a:cubicBezTo>
                    <a:cubicBezTo>
                      <a:pt x="706" y="2013"/>
                      <a:pt x="707" y="2013"/>
                      <a:pt x="707" y="2013"/>
                    </a:cubicBezTo>
                    <a:cubicBezTo>
                      <a:pt x="773" y="2005"/>
                      <a:pt x="853" y="2023"/>
                      <a:pt x="904" y="1961"/>
                    </a:cubicBezTo>
                    <a:cubicBezTo>
                      <a:pt x="948" y="1946"/>
                      <a:pt x="989" y="1929"/>
                      <a:pt x="1032" y="1915"/>
                    </a:cubicBezTo>
                    <a:cubicBezTo>
                      <a:pt x="1056" y="1923"/>
                      <a:pt x="1077" y="1926"/>
                      <a:pt x="1096" y="1926"/>
                    </a:cubicBezTo>
                    <a:cubicBezTo>
                      <a:pt x="1168" y="1926"/>
                      <a:pt x="1206" y="1871"/>
                      <a:pt x="1234" y="1795"/>
                    </a:cubicBezTo>
                    <a:lnTo>
                      <a:pt x="1235" y="1795"/>
                    </a:lnTo>
                    <a:lnTo>
                      <a:pt x="1235" y="1791"/>
                    </a:lnTo>
                    <a:cubicBezTo>
                      <a:pt x="1299" y="1761"/>
                      <a:pt x="1338" y="1706"/>
                      <a:pt x="1378" y="1653"/>
                    </a:cubicBezTo>
                    <a:cubicBezTo>
                      <a:pt x="1510" y="1566"/>
                      <a:pt x="1527" y="1425"/>
                      <a:pt x="1542" y="1286"/>
                    </a:cubicBezTo>
                    <a:cubicBezTo>
                      <a:pt x="1574" y="1266"/>
                      <a:pt x="1579" y="1230"/>
                      <a:pt x="1588" y="1198"/>
                    </a:cubicBezTo>
                    <a:cubicBezTo>
                      <a:pt x="1588" y="1185"/>
                      <a:pt x="1586" y="1172"/>
                      <a:pt x="1586" y="1159"/>
                    </a:cubicBezTo>
                    <a:cubicBezTo>
                      <a:pt x="1660" y="1140"/>
                      <a:pt x="1640" y="1057"/>
                      <a:pt x="1683" y="1015"/>
                    </a:cubicBezTo>
                    <a:cubicBezTo>
                      <a:pt x="1781" y="953"/>
                      <a:pt x="1683" y="870"/>
                      <a:pt x="1703" y="799"/>
                    </a:cubicBezTo>
                    <a:cubicBezTo>
                      <a:pt x="1716" y="732"/>
                      <a:pt x="1782" y="709"/>
                      <a:pt x="1820" y="660"/>
                    </a:cubicBezTo>
                    <a:lnTo>
                      <a:pt x="1825" y="660"/>
                    </a:lnTo>
                    <a:cubicBezTo>
                      <a:pt x="1825" y="658"/>
                      <a:pt x="1825" y="658"/>
                      <a:pt x="1827" y="656"/>
                    </a:cubicBezTo>
                    <a:cubicBezTo>
                      <a:pt x="1829" y="656"/>
                      <a:pt x="1831" y="656"/>
                      <a:pt x="1833" y="656"/>
                    </a:cubicBezTo>
                    <a:cubicBezTo>
                      <a:pt x="1878" y="656"/>
                      <a:pt x="1900" y="624"/>
                      <a:pt x="1920" y="589"/>
                    </a:cubicBezTo>
                    <a:cubicBezTo>
                      <a:pt x="1952" y="572"/>
                      <a:pt x="1976" y="550"/>
                      <a:pt x="1989" y="517"/>
                    </a:cubicBezTo>
                    <a:cubicBezTo>
                      <a:pt x="1997" y="510"/>
                      <a:pt x="2004" y="502"/>
                      <a:pt x="2011" y="494"/>
                    </a:cubicBezTo>
                    <a:cubicBezTo>
                      <a:pt x="2016" y="495"/>
                      <a:pt x="2020" y="495"/>
                      <a:pt x="2025" y="495"/>
                    </a:cubicBezTo>
                    <a:cubicBezTo>
                      <a:pt x="2090" y="495"/>
                      <a:pt x="2054" y="424"/>
                      <a:pt x="2083" y="399"/>
                    </a:cubicBezTo>
                    <a:cubicBezTo>
                      <a:pt x="2130" y="372"/>
                      <a:pt x="2197" y="385"/>
                      <a:pt x="2225" y="323"/>
                    </a:cubicBezTo>
                    <a:cubicBezTo>
                      <a:pt x="2263" y="314"/>
                      <a:pt x="2293" y="277"/>
                      <a:pt x="2336" y="277"/>
                    </a:cubicBezTo>
                    <a:cubicBezTo>
                      <a:pt x="2339" y="277"/>
                      <a:pt x="2342" y="277"/>
                      <a:pt x="2345" y="277"/>
                    </a:cubicBezTo>
                    <a:cubicBezTo>
                      <a:pt x="2348" y="274"/>
                      <a:pt x="2349" y="273"/>
                      <a:pt x="2349" y="271"/>
                    </a:cubicBezTo>
                    <a:cubicBezTo>
                      <a:pt x="2372" y="244"/>
                      <a:pt x="2421" y="237"/>
                      <a:pt x="2415" y="186"/>
                    </a:cubicBezTo>
                    <a:cubicBezTo>
                      <a:pt x="2470" y="119"/>
                      <a:pt x="2427" y="78"/>
                      <a:pt x="2372" y="43"/>
                    </a:cubicBezTo>
                    <a:cubicBezTo>
                      <a:pt x="2351" y="31"/>
                      <a:pt x="2334" y="1"/>
                      <a:pt x="23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41"/>
              <p:cNvSpPr/>
              <p:nvPr/>
            </p:nvSpPr>
            <p:spPr>
              <a:xfrm>
                <a:off x="3288150" y="1860850"/>
                <a:ext cx="20975" cy="17100"/>
              </a:xfrm>
              <a:custGeom>
                <a:rect b="b" l="l" r="r" t="t"/>
                <a:pathLst>
                  <a:path extrusionOk="0" h="684" w="839">
                    <a:moveTo>
                      <a:pt x="250" y="1"/>
                    </a:moveTo>
                    <a:cubicBezTo>
                      <a:pt x="186" y="1"/>
                      <a:pt x="134" y="37"/>
                      <a:pt x="88" y="96"/>
                    </a:cubicBezTo>
                    <a:cubicBezTo>
                      <a:pt x="48" y="128"/>
                      <a:pt x="80" y="184"/>
                      <a:pt x="45" y="219"/>
                    </a:cubicBezTo>
                    <a:cubicBezTo>
                      <a:pt x="54" y="266"/>
                      <a:pt x="1" y="314"/>
                      <a:pt x="41" y="363"/>
                    </a:cubicBezTo>
                    <a:cubicBezTo>
                      <a:pt x="44" y="378"/>
                      <a:pt x="44" y="394"/>
                      <a:pt x="45" y="410"/>
                    </a:cubicBezTo>
                    <a:cubicBezTo>
                      <a:pt x="38" y="472"/>
                      <a:pt x="81" y="488"/>
                      <a:pt x="126" y="502"/>
                    </a:cubicBezTo>
                    <a:cubicBezTo>
                      <a:pt x="130" y="524"/>
                      <a:pt x="133" y="547"/>
                      <a:pt x="137" y="568"/>
                    </a:cubicBezTo>
                    <a:cubicBezTo>
                      <a:pt x="160" y="604"/>
                      <a:pt x="195" y="624"/>
                      <a:pt x="232" y="640"/>
                    </a:cubicBezTo>
                    <a:cubicBezTo>
                      <a:pt x="258" y="670"/>
                      <a:pt x="290" y="683"/>
                      <a:pt x="327" y="683"/>
                    </a:cubicBezTo>
                    <a:cubicBezTo>
                      <a:pt x="334" y="683"/>
                      <a:pt x="342" y="683"/>
                      <a:pt x="349" y="682"/>
                    </a:cubicBezTo>
                    <a:cubicBezTo>
                      <a:pt x="389" y="682"/>
                      <a:pt x="428" y="683"/>
                      <a:pt x="468" y="683"/>
                    </a:cubicBezTo>
                    <a:cubicBezTo>
                      <a:pt x="522" y="665"/>
                      <a:pt x="584" y="658"/>
                      <a:pt x="615" y="597"/>
                    </a:cubicBezTo>
                    <a:cubicBezTo>
                      <a:pt x="617" y="597"/>
                      <a:pt x="619" y="597"/>
                      <a:pt x="621" y="597"/>
                    </a:cubicBezTo>
                    <a:cubicBezTo>
                      <a:pt x="663" y="597"/>
                      <a:pt x="664" y="554"/>
                      <a:pt x="684" y="532"/>
                    </a:cubicBezTo>
                    <a:cubicBezTo>
                      <a:pt x="824" y="459"/>
                      <a:pt x="838" y="381"/>
                      <a:pt x="739" y="235"/>
                    </a:cubicBezTo>
                    <a:cubicBezTo>
                      <a:pt x="602" y="177"/>
                      <a:pt x="513" y="33"/>
                      <a:pt x="349" y="27"/>
                    </a:cubicBezTo>
                    <a:cubicBezTo>
                      <a:pt x="342" y="27"/>
                      <a:pt x="336" y="20"/>
                      <a:pt x="329" y="17"/>
                    </a:cubicBezTo>
                    <a:cubicBezTo>
                      <a:pt x="301" y="6"/>
                      <a:pt x="275" y="1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41"/>
              <p:cNvSpPr/>
              <p:nvPr/>
            </p:nvSpPr>
            <p:spPr>
              <a:xfrm>
                <a:off x="3226850" y="1890600"/>
                <a:ext cx="22650" cy="18825"/>
              </a:xfrm>
              <a:custGeom>
                <a:rect b="b" l="l" r="r" t="t"/>
                <a:pathLst>
                  <a:path extrusionOk="0" h="753" w="906">
                    <a:moveTo>
                      <a:pt x="744" y="0"/>
                    </a:moveTo>
                    <a:cubicBezTo>
                      <a:pt x="722" y="0"/>
                      <a:pt x="699" y="10"/>
                      <a:pt x="677" y="23"/>
                    </a:cubicBezTo>
                    <a:cubicBezTo>
                      <a:pt x="673" y="22"/>
                      <a:pt x="669" y="22"/>
                      <a:pt x="665" y="22"/>
                    </a:cubicBezTo>
                    <a:cubicBezTo>
                      <a:pt x="638" y="22"/>
                      <a:pt x="621" y="40"/>
                      <a:pt x="614" y="66"/>
                    </a:cubicBezTo>
                    <a:cubicBezTo>
                      <a:pt x="510" y="68"/>
                      <a:pt x="555" y="155"/>
                      <a:pt x="532" y="206"/>
                    </a:cubicBezTo>
                    <a:cubicBezTo>
                      <a:pt x="528" y="205"/>
                      <a:pt x="524" y="205"/>
                      <a:pt x="520" y="205"/>
                    </a:cubicBezTo>
                    <a:cubicBezTo>
                      <a:pt x="476" y="205"/>
                      <a:pt x="459" y="243"/>
                      <a:pt x="438" y="275"/>
                    </a:cubicBezTo>
                    <a:cubicBezTo>
                      <a:pt x="399" y="285"/>
                      <a:pt x="360" y="296"/>
                      <a:pt x="323" y="309"/>
                    </a:cubicBezTo>
                    <a:cubicBezTo>
                      <a:pt x="268" y="299"/>
                      <a:pt x="212" y="291"/>
                      <a:pt x="159" y="282"/>
                    </a:cubicBezTo>
                    <a:cubicBezTo>
                      <a:pt x="139" y="281"/>
                      <a:pt x="117" y="281"/>
                      <a:pt x="97" y="278"/>
                    </a:cubicBezTo>
                    <a:cubicBezTo>
                      <a:pt x="8" y="295"/>
                      <a:pt x="57" y="374"/>
                      <a:pt x="35" y="420"/>
                    </a:cubicBezTo>
                    <a:cubicBezTo>
                      <a:pt x="1" y="461"/>
                      <a:pt x="32" y="475"/>
                      <a:pt x="61" y="491"/>
                    </a:cubicBezTo>
                    <a:lnTo>
                      <a:pt x="64" y="491"/>
                    </a:lnTo>
                    <a:cubicBezTo>
                      <a:pt x="126" y="543"/>
                      <a:pt x="208" y="507"/>
                      <a:pt x="275" y="535"/>
                    </a:cubicBezTo>
                    <a:cubicBezTo>
                      <a:pt x="278" y="535"/>
                      <a:pt x="281" y="534"/>
                      <a:pt x="283" y="534"/>
                    </a:cubicBezTo>
                    <a:cubicBezTo>
                      <a:pt x="306" y="534"/>
                      <a:pt x="328" y="557"/>
                      <a:pt x="350" y="557"/>
                    </a:cubicBezTo>
                    <a:cubicBezTo>
                      <a:pt x="360" y="557"/>
                      <a:pt x="370" y="552"/>
                      <a:pt x="381" y="540"/>
                    </a:cubicBezTo>
                    <a:cubicBezTo>
                      <a:pt x="399" y="561"/>
                      <a:pt x="419" y="580"/>
                      <a:pt x="440" y="602"/>
                    </a:cubicBezTo>
                    <a:cubicBezTo>
                      <a:pt x="404" y="659"/>
                      <a:pt x="448" y="671"/>
                      <a:pt x="488" y="684"/>
                    </a:cubicBezTo>
                    <a:lnTo>
                      <a:pt x="488" y="681"/>
                    </a:lnTo>
                    <a:cubicBezTo>
                      <a:pt x="504" y="705"/>
                      <a:pt x="519" y="730"/>
                      <a:pt x="534" y="753"/>
                    </a:cubicBezTo>
                    <a:lnTo>
                      <a:pt x="582" y="753"/>
                    </a:lnTo>
                    <a:cubicBezTo>
                      <a:pt x="591" y="741"/>
                      <a:pt x="599" y="727"/>
                      <a:pt x="611" y="714"/>
                    </a:cubicBezTo>
                    <a:cubicBezTo>
                      <a:pt x="612" y="708"/>
                      <a:pt x="614" y="705"/>
                      <a:pt x="614" y="699"/>
                    </a:cubicBezTo>
                    <a:cubicBezTo>
                      <a:pt x="627" y="648"/>
                      <a:pt x="640" y="594"/>
                      <a:pt x="651" y="541"/>
                    </a:cubicBezTo>
                    <a:cubicBezTo>
                      <a:pt x="655" y="534"/>
                      <a:pt x="655" y="527"/>
                      <a:pt x="654" y="518"/>
                    </a:cubicBezTo>
                    <a:cubicBezTo>
                      <a:pt x="641" y="442"/>
                      <a:pt x="737" y="462"/>
                      <a:pt x="749" y="407"/>
                    </a:cubicBezTo>
                    <a:cubicBezTo>
                      <a:pt x="749" y="399"/>
                      <a:pt x="747" y="389"/>
                      <a:pt x="747" y="378"/>
                    </a:cubicBezTo>
                    <a:cubicBezTo>
                      <a:pt x="792" y="361"/>
                      <a:pt x="822" y="332"/>
                      <a:pt x="815" y="278"/>
                    </a:cubicBezTo>
                    <a:cubicBezTo>
                      <a:pt x="834" y="255"/>
                      <a:pt x="851" y="232"/>
                      <a:pt x="870" y="210"/>
                    </a:cubicBezTo>
                    <a:cubicBezTo>
                      <a:pt x="901" y="173"/>
                      <a:pt x="906" y="141"/>
                      <a:pt x="863" y="112"/>
                    </a:cubicBezTo>
                    <a:cubicBezTo>
                      <a:pt x="837" y="83"/>
                      <a:pt x="863" y="19"/>
                      <a:pt x="798" y="19"/>
                    </a:cubicBezTo>
                    <a:cubicBezTo>
                      <a:pt x="796" y="19"/>
                      <a:pt x="795" y="19"/>
                      <a:pt x="794" y="19"/>
                    </a:cubicBezTo>
                    <a:cubicBezTo>
                      <a:pt x="777" y="6"/>
                      <a:pt x="761" y="0"/>
                      <a:pt x="7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7" name="Google Shape;1407;p41"/>
            <p:cNvGrpSpPr/>
            <p:nvPr/>
          </p:nvGrpSpPr>
          <p:grpSpPr>
            <a:xfrm>
              <a:off x="92958" y="1174493"/>
              <a:ext cx="499897" cy="392583"/>
              <a:chOff x="3445559" y="1771525"/>
              <a:chExt cx="133741" cy="105025"/>
            </a:xfrm>
          </p:grpSpPr>
          <p:sp>
            <p:nvSpPr>
              <p:cNvPr id="1408" name="Google Shape;1408;p41"/>
              <p:cNvSpPr/>
              <p:nvPr/>
            </p:nvSpPr>
            <p:spPr>
              <a:xfrm>
                <a:off x="3544800" y="1771525"/>
                <a:ext cx="34500" cy="38425"/>
              </a:xfrm>
              <a:custGeom>
                <a:rect b="b" l="l" r="r" t="t"/>
                <a:pathLst>
                  <a:path extrusionOk="0" h="1537" w="1380">
                    <a:moveTo>
                      <a:pt x="1099" y="0"/>
                    </a:moveTo>
                    <a:cubicBezTo>
                      <a:pt x="1086" y="0"/>
                      <a:pt x="1075" y="11"/>
                      <a:pt x="1067" y="46"/>
                    </a:cubicBezTo>
                    <a:cubicBezTo>
                      <a:pt x="1043" y="96"/>
                      <a:pt x="1021" y="147"/>
                      <a:pt x="1021" y="203"/>
                    </a:cubicBezTo>
                    <a:lnTo>
                      <a:pt x="1021" y="210"/>
                    </a:lnTo>
                    <a:cubicBezTo>
                      <a:pt x="1011" y="204"/>
                      <a:pt x="1002" y="197"/>
                      <a:pt x="993" y="197"/>
                    </a:cubicBezTo>
                    <a:cubicBezTo>
                      <a:pt x="985" y="197"/>
                      <a:pt x="979" y="204"/>
                      <a:pt x="975" y="224"/>
                    </a:cubicBezTo>
                    <a:cubicBezTo>
                      <a:pt x="969" y="259"/>
                      <a:pt x="991" y="275"/>
                      <a:pt x="1018" y="276"/>
                    </a:cubicBezTo>
                    <a:cubicBezTo>
                      <a:pt x="1021" y="276"/>
                      <a:pt x="1024" y="276"/>
                      <a:pt x="1027" y="276"/>
                    </a:cubicBezTo>
                    <a:cubicBezTo>
                      <a:pt x="1056" y="276"/>
                      <a:pt x="1086" y="270"/>
                      <a:pt x="1116" y="267"/>
                    </a:cubicBezTo>
                    <a:cubicBezTo>
                      <a:pt x="1119" y="275"/>
                      <a:pt x="1119" y="282"/>
                      <a:pt x="1116" y="289"/>
                    </a:cubicBezTo>
                    <a:cubicBezTo>
                      <a:pt x="1086" y="303"/>
                      <a:pt x="1094" y="332"/>
                      <a:pt x="1090" y="355"/>
                    </a:cubicBezTo>
                    <a:cubicBezTo>
                      <a:pt x="1021" y="400"/>
                      <a:pt x="1041" y="457"/>
                      <a:pt x="1069" y="515"/>
                    </a:cubicBezTo>
                    <a:cubicBezTo>
                      <a:pt x="1058" y="528"/>
                      <a:pt x="1051" y="541"/>
                      <a:pt x="1043" y="551"/>
                    </a:cubicBezTo>
                    <a:cubicBezTo>
                      <a:pt x="1015" y="553"/>
                      <a:pt x="988" y="561"/>
                      <a:pt x="960" y="561"/>
                    </a:cubicBezTo>
                    <a:cubicBezTo>
                      <a:pt x="941" y="561"/>
                      <a:pt x="922" y="557"/>
                      <a:pt x="903" y="544"/>
                    </a:cubicBezTo>
                    <a:cubicBezTo>
                      <a:pt x="891" y="524"/>
                      <a:pt x="877" y="519"/>
                      <a:pt x="862" y="519"/>
                    </a:cubicBezTo>
                    <a:cubicBezTo>
                      <a:pt x="844" y="519"/>
                      <a:pt x="825" y="527"/>
                      <a:pt x="807" y="527"/>
                    </a:cubicBezTo>
                    <a:cubicBezTo>
                      <a:pt x="740" y="573"/>
                      <a:pt x="631" y="542"/>
                      <a:pt x="595" y="643"/>
                    </a:cubicBezTo>
                    <a:cubicBezTo>
                      <a:pt x="594" y="652"/>
                      <a:pt x="594" y="663"/>
                      <a:pt x="591" y="672"/>
                    </a:cubicBezTo>
                    <a:cubicBezTo>
                      <a:pt x="474" y="682"/>
                      <a:pt x="366" y="709"/>
                      <a:pt x="284" y="801"/>
                    </a:cubicBezTo>
                    <a:cubicBezTo>
                      <a:pt x="253" y="826"/>
                      <a:pt x="222" y="853"/>
                      <a:pt x="194" y="879"/>
                    </a:cubicBezTo>
                    <a:cubicBezTo>
                      <a:pt x="162" y="893"/>
                      <a:pt x="176" y="925"/>
                      <a:pt x="169" y="950"/>
                    </a:cubicBezTo>
                    <a:cubicBezTo>
                      <a:pt x="127" y="993"/>
                      <a:pt x="150" y="1042"/>
                      <a:pt x="149" y="1091"/>
                    </a:cubicBezTo>
                    <a:cubicBezTo>
                      <a:pt x="152" y="1141"/>
                      <a:pt x="122" y="1196"/>
                      <a:pt x="169" y="1239"/>
                    </a:cubicBezTo>
                    <a:cubicBezTo>
                      <a:pt x="162" y="1250"/>
                      <a:pt x="152" y="1266"/>
                      <a:pt x="145" y="1278"/>
                    </a:cubicBezTo>
                    <a:cubicBezTo>
                      <a:pt x="135" y="1274"/>
                      <a:pt x="127" y="1272"/>
                      <a:pt x="120" y="1272"/>
                    </a:cubicBezTo>
                    <a:cubicBezTo>
                      <a:pt x="75" y="1272"/>
                      <a:pt x="69" y="1342"/>
                      <a:pt x="25" y="1348"/>
                    </a:cubicBezTo>
                    <a:cubicBezTo>
                      <a:pt x="0" y="1400"/>
                      <a:pt x="32" y="1484"/>
                      <a:pt x="48" y="1484"/>
                    </a:cubicBezTo>
                    <a:cubicBezTo>
                      <a:pt x="49" y="1484"/>
                      <a:pt x="49" y="1484"/>
                      <a:pt x="50" y="1483"/>
                    </a:cubicBezTo>
                    <a:cubicBezTo>
                      <a:pt x="64" y="1478"/>
                      <a:pt x="78" y="1476"/>
                      <a:pt x="93" y="1476"/>
                    </a:cubicBezTo>
                    <a:cubicBezTo>
                      <a:pt x="122" y="1476"/>
                      <a:pt x="152" y="1484"/>
                      <a:pt x="180" y="1484"/>
                    </a:cubicBezTo>
                    <a:cubicBezTo>
                      <a:pt x="201" y="1484"/>
                      <a:pt x="221" y="1480"/>
                      <a:pt x="241" y="1466"/>
                    </a:cubicBezTo>
                    <a:cubicBezTo>
                      <a:pt x="250" y="1466"/>
                      <a:pt x="257" y="1469"/>
                      <a:pt x="266" y="1469"/>
                    </a:cubicBezTo>
                    <a:cubicBezTo>
                      <a:pt x="266" y="1498"/>
                      <a:pt x="277" y="1528"/>
                      <a:pt x="302" y="1535"/>
                    </a:cubicBezTo>
                    <a:cubicBezTo>
                      <a:pt x="305" y="1536"/>
                      <a:pt x="309" y="1537"/>
                      <a:pt x="312" y="1537"/>
                    </a:cubicBezTo>
                    <a:cubicBezTo>
                      <a:pt x="334" y="1537"/>
                      <a:pt x="351" y="1518"/>
                      <a:pt x="356" y="1491"/>
                    </a:cubicBezTo>
                    <a:cubicBezTo>
                      <a:pt x="397" y="1442"/>
                      <a:pt x="445" y="1394"/>
                      <a:pt x="447" y="1325"/>
                    </a:cubicBezTo>
                    <a:cubicBezTo>
                      <a:pt x="533" y="1256"/>
                      <a:pt x="647" y="1301"/>
                      <a:pt x="739" y="1256"/>
                    </a:cubicBezTo>
                    <a:cubicBezTo>
                      <a:pt x="762" y="1247"/>
                      <a:pt x="784" y="1236"/>
                      <a:pt x="807" y="1227"/>
                    </a:cubicBezTo>
                    <a:cubicBezTo>
                      <a:pt x="834" y="1226"/>
                      <a:pt x="841" y="1200"/>
                      <a:pt x="856" y="1184"/>
                    </a:cubicBezTo>
                    <a:cubicBezTo>
                      <a:pt x="889" y="1171"/>
                      <a:pt x="920" y="1160"/>
                      <a:pt x="953" y="1148"/>
                    </a:cubicBezTo>
                    <a:cubicBezTo>
                      <a:pt x="1035" y="1140"/>
                      <a:pt x="1092" y="1088"/>
                      <a:pt x="1140" y="1024"/>
                    </a:cubicBezTo>
                    <a:cubicBezTo>
                      <a:pt x="1221" y="1010"/>
                      <a:pt x="1241" y="948"/>
                      <a:pt x="1253" y="881"/>
                    </a:cubicBezTo>
                    <a:cubicBezTo>
                      <a:pt x="1260" y="840"/>
                      <a:pt x="1267" y="801"/>
                      <a:pt x="1274" y="760"/>
                    </a:cubicBezTo>
                    <a:cubicBezTo>
                      <a:pt x="1296" y="714"/>
                      <a:pt x="1325" y="668"/>
                      <a:pt x="1277" y="621"/>
                    </a:cubicBezTo>
                    <a:cubicBezTo>
                      <a:pt x="1271" y="587"/>
                      <a:pt x="1264" y="551"/>
                      <a:pt x="1258" y="516"/>
                    </a:cubicBezTo>
                    <a:cubicBezTo>
                      <a:pt x="1266" y="515"/>
                      <a:pt x="1271" y="512"/>
                      <a:pt x="1276" y="505"/>
                    </a:cubicBezTo>
                    <a:cubicBezTo>
                      <a:pt x="1277" y="505"/>
                      <a:pt x="1278" y="505"/>
                      <a:pt x="1279" y="505"/>
                    </a:cubicBezTo>
                    <a:cubicBezTo>
                      <a:pt x="1358" y="505"/>
                      <a:pt x="1378" y="454"/>
                      <a:pt x="1376" y="384"/>
                    </a:cubicBezTo>
                    <a:lnTo>
                      <a:pt x="1376" y="312"/>
                    </a:lnTo>
                    <a:cubicBezTo>
                      <a:pt x="1379" y="253"/>
                      <a:pt x="1328" y="255"/>
                      <a:pt x="1293" y="237"/>
                    </a:cubicBezTo>
                    <a:cubicBezTo>
                      <a:pt x="1257" y="216"/>
                      <a:pt x="1237" y="168"/>
                      <a:pt x="1189" y="168"/>
                    </a:cubicBezTo>
                    <a:cubicBezTo>
                      <a:pt x="1189" y="161"/>
                      <a:pt x="1187" y="154"/>
                      <a:pt x="1187" y="147"/>
                    </a:cubicBezTo>
                    <a:cubicBezTo>
                      <a:pt x="1248" y="95"/>
                      <a:pt x="1237" y="59"/>
                      <a:pt x="1164" y="33"/>
                    </a:cubicBezTo>
                    <a:cubicBezTo>
                      <a:pt x="1143" y="27"/>
                      <a:pt x="1119" y="0"/>
                      <a:pt x="10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41"/>
              <p:cNvSpPr/>
              <p:nvPr/>
            </p:nvSpPr>
            <p:spPr>
              <a:xfrm>
                <a:off x="3499900" y="1816575"/>
                <a:ext cx="50825" cy="59975"/>
              </a:xfrm>
              <a:custGeom>
                <a:rect b="b" l="l" r="r" t="t"/>
                <a:pathLst>
                  <a:path extrusionOk="0" h="2399" w="2033">
                    <a:moveTo>
                      <a:pt x="1727" y="1"/>
                    </a:moveTo>
                    <a:cubicBezTo>
                      <a:pt x="1671" y="1"/>
                      <a:pt x="1628" y="41"/>
                      <a:pt x="1581" y="66"/>
                    </a:cubicBezTo>
                    <a:cubicBezTo>
                      <a:pt x="1536" y="67"/>
                      <a:pt x="1499" y="80"/>
                      <a:pt x="1472" y="120"/>
                    </a:cubicBezTo>
                    <a:cubicBezTo>
                      <a:pt x="1333" y="142"/>
                      <a:pt x="1434" y="227"/>
                      <a:pt x="1427" y="283"/>
                    </a:cubicBezTo>
                    <a:cubicBezTo>
                      <a:pt x="1420" y="307"/>
                      <a:pt x="1413" y="332"/>
                      <a:pt x="1405" y="355"/>
                    </a:cubicBezTo>
                    <a:cubicBezTo>
                      <a:pt x="1398" y="410"/>
                      <a:pt x="1320" y="448"/>
                      <a:pt x="1375" y="516"/>
                    </a:cubicBezTo>
                    <a:cubicBezTo>
                      <a:pt x="1372" y="541"/>
                      <a:pt x="1371" y="564"/>
                      <a:pt x="1371" y="590"/>
                    </a:cubicBezTo>
                    <a:cubicBezTo>
                      <a:pt x="1356" y="605"/>
                      <a:pt x="1343" y="623"/>
                      <a:pt x="1329" y="638"/>
                    </a:cubicBezTo>
                    <a:cubicBezTo>
                      <a:pt x="1293" y="649"/>
                      <a:pt x="1282" y="672"/>
                      <a:pt x="1282" y="708"/>
                    </a:cubicBezTo>
                    <a:cubicBezTo>
                      <a:pt x="1264" y="741"/>
                      <a:pt x="1250" y="772"/>
                      <a:pt x="1234" y="804"/>
                    </a:cubicBezTo>
                    <a:cubicBezTo>
                      <a:pt x="1198" y="818"/>
                      <a:pt x="1218" y="850"/>
                      <a:pt x="1211" y="874"/>
                    </a:cubicBezTo>
                    <a:cubicBezTo>
                      <a:pt x="1189" y="906"/>
                      <a:pt x="1162" y="935"/>
                      <a:pt x="1162" y="978"/>
                    </a:cubicBezTo>
                    <a:cubicBezTo>
                      <a:pt x="1139" y="997"/>
                      <a:pt x="1118" y="1013"/>
                      <a:pt x="1095" y="1030"/>
                    </a:cubicBezTo>
                    <a:cubicBezTo>
                      <a:pt x="1012" y="1073"/>
                      <a:pt x="989" y="1142"/>
                      <a:pt x="1002" y="1228"/>
                    </a:cubicBezTo>
                    <a:cubicBezTo>
                      <a:pt x="1018" y="1287"/>
                      <a:pt x="946" y="1315"/>
                      <a:pt x="953" y="1371"/>
                    </a:cubicBezTo>
                    <a:cubicBezTo>
                      <a:pt x="923" y="1387"/>
                      <a:pt x="889" y="1400"/>
                      <a:pt x="880" y="1439"/>
                    </a:cubicBezTo>
                    <a:cubicBezTo>
                      <a:pt x="830" y="1545"/>
                      <a:pt x="866" y="1662"/>
                      <a:pt x="840" y="1771"/>
                    </a:cubicBezTo>
                    <a:cubicBezTo>
                      <a:pt x="824" y="1803"/>
                      <a:pt x="807" y="1833"/>
                      <a:pt x="789" y="1863"/>
                    </a:cubicBezTo>
                    <a:cubicBezTo>
                      <a:pt x="728" y="1915"/>
                      <a:pt x="663" y="1970"/>
                      <a:pt x="599" y="2021"/>
                    </a:cubicBezTo>
                    <a:cubicBezTo>
                      <a:pt x="565" y="2036"/>
                      <a:pt x="528" y="2044"/>
                      <a:pt x="505" y="2077"/>
                    </a:cubicBezTo>
                    <a:cubicBezTo>
                      <a:pt x="480" y="2085"/>
                      <a:pt x="450" y="2073"/>
                      <a:pt x="434" y="2102"/>
                    </a:cubicBezTo>
                    <a:cubicBezTo>
                      <a:pt x="385" y="2145"/>
                      <a:pt x="292" y="2108"/>
                      <a:pt x="269" y="2194"/>
                    </a:cubicBezTo>
                    <a:cubicBezTo>
                      <a:pt x="260" y="2194"/>
                      <a:pt x="250" y="2195"/>
                      <a:pt x="241" y="2195"/>
                    </a:cubicBezTo>
                    <a:cubicBezTo>
                      <a:pt x="180" y="2170"/>
                      <a:pt x="134" y="2156"/>
                      <a:pt x="99" y="2156"/>
                    </a:cubicBezTo>
                    <a:cubicBezTo>
                      <a:pt x="31" y="2156"/>
                      <a:pt x="7" y="2210"/>
                      <a:pt x="1" y="2332"/>
                    </a:cubicBezTo>
                    <a:cubicBezTo>
                      <a:pt x="38" y="2318"/>
                      <a:pt x="72" y="2292"/>
                      <a:pt x="114" y="2292"/>
                    </a:cubicBezTo>
                    <a:cubicBezTo>
                      <a:pt x="116" y="2292"/>
                      <a:pt x="118" y="2292"/>
                      <a:pt x="120" y="2292"/>
                    </a:cubicBezTo>
                    <a:cubicBezTo>
                      <a:pt x="140" y="2315"/>
                      <a:pt x="168" y="2313"/>
                      <a:pt x="192" y="2315"/>
                    </a:cubicBezTo>
                    <a:cubicBezTo>
                      <a:pt x="220" y="2345"/>
                      <a:pt x="261" y="2339"/>
                      <a:pt x="293" y="2354"/>
                    </a:cubicBezTo>
                    <a:cubicBezTo>
                      <a:pt x="313" y="2357"/>
                      <a:pt x="335" y="2360"/>
                      <a:pt x="355" y="2361"/>
                    </a:cubicBezTo>
                    <a:cubicBezTo>
                      <a:pt x="402" y="2366"/>
                      <a:pt x="449" y="2399"/>
                      <a:pt x="496" y="2399"/>
                    </a:cubicBezTo>
                    <a:cubicBezTo>
                      <a:pt x="522" y="2399"/>
                      <a:pt x="548" y="2389"/>
                      <a:pt x="574" y="2358"/>
                    </a:cubicBezTo>
                    <a:lnTo>
                      <a:pt x="574" y="2324"/>
                    </a:lnTo>
                    <a:cubicBezTo>
                      <a:pt x="621" y="2313"/>
                      <a:pt x="650" y="2279"/>
                      <a:pt x="677" y="2243"/>
                    </a:cubicBezTo>
                    <a:cubicBezTo>
                      <a:pt x="706" y="2223"/>
                      <a:pt x="728" y="2198"/>
                      <a:pt x="742" y="2167"/>
                    </a:cubicBezTo>
                    <a:cubicBezTo>
                      <a:pt x="756" y="2136"/>
                      <a:pt x="771" y="2108"/>
                      <a:pt x="785" y="2077"/>
                    </a:cubicBezTo>
                    <a:cubicBezTo>
                      <a:pt x="833" y="2076"/>
                      <a:pt x="844" y="2040"/>
                      <a:pt x="854" y="2001"/>
                    </a:cubicBezTo>
                    <a:cubicBezTo>
                      <a:pt x="936" y="1977"/>
                      <a:pt x="1015" y="1951"/>
                      <a:pt x="1096" y="1928"/>
                    </a:cubicBezTo>
                    <a:lnTo>
                      <a:pt x="1404" y="1857"/>
                    </a:lnTo>
                    <a:cubicBezTo>
                      <a:pt x="1444" y="1840"/>
                      <a:pt x="1505" y="1857"/>
                      <a:pt x="1523" y="1798"/>
                    </a:cubicBezTo>
                    <a:cubicBezTo>
                      <a:pt x="1634" y="1788"/>
                      <a:pt x="1749" y="1784"/>
                      <a:pt x="1759" y="1633"/>
                    </a:cubicBezTo>
                    <a:cubicBezTo>
                      <a:pt x="1843" y="1584"/>
                      <a:pt x="1790" y="1476"/>
                      <a:pt x="1853" y="1418"/>
                    </a:cubicBezTo>
                    <a:lnTo>
                      <a:pt x="1929" y="1230"/>
                    </a:lnTo>
                    <a:cubicBezTo>
                      <a:pt x="1990" y="1164"/>
                      <a:pt x="1918" y="1100"/>
                      <a:pt x="1923" y="1036"/>
                    </a:cubicBezTo>
                    <a:cubicBezTo>
                      <a:pt x="1923" y="1020"/>
                      <a:pt x="1922" y="1004"/>
                      <a:pt x="1922" y="987"/>
                    </a:cubicBezTo>
                    <a:cubicBezTo>
                      <a:pt x="1916" y="951"/>
                      <a:pt x="1909" y="915"/>
                      <a:pt x="1903" y="879"/>
                    </a:cubicBezTo>
                    <a:cubicBezTo>
                      <a:pt x="1958" y="879"/>
                      <a:pt x="1975" y="836"/>
                      <a:pt x="1984" y="798"/>
                    </a:cubicBezTo>
                    <a:cubicBezTo>
                      <a:pt x="2004" y="723"/>
                      <a:pt x="2027" y="646"/>
                      <a:pt x="2016" y="566"/>
                    </a:cubicBezTo>
                    <a:cubicBezTo>
                      <a:pt x="2011" y="512"/>
                      <a:pt x="2033" y="453"/>
                      <a:pt x="1990" y="402"/>
                    </a:cubicBezTo>
                    <a:cubicBezTo>
                      <a:pt x="1988" y="332"/>
                      <a:pt x="1987" y="260"/>
                      <a:pt x="1984" y="191"/>
                    </a:cubicBezTo>
                    <a:cubicBezTo>
                      <a:pt x="1953" y="67"/>
                      <a:pt x="1883" y="3"/>
                      <a:pt x="1780" y="3"/>
                    </a:cubicBezTo>
                    <a:cubicBezTo>
                      <a:pt x="1771" y="3"/>
                      <a:pt x="1763" y="3"/>
                      <a:pt x="1754" y="4"/>
                    </a:cubicBezTo>
                    <a:cubicBezTo>
                      <a:pt x="1744" y="2"/>
                      <a:pt x="1735" y="1"/>
                      <a:pt x="17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41"/>
              <p:cNvSpPr/>
              <p:nvPr/>
            </p:nvSpPr>
            <p:spPr>
              <a:xfrm>
                <a:off x="3445559" y="1817950"/>
                <a:ext cx="36800" cy="38250"/>
              </a:xfrm>
              <a:custGeom>
                <a:rect b="b" l="l" r="r" t="t"/>
                <a:pathLst>
                  <a:path extrusionOk="0" h="1530" w="1472">
                    <a:moveTo>
                      <a:pt x="1296" y="1"/>
                    </a:moveTo>
                    <a:cubicBezTo>
                      <a:pt x="1283" y="1"/>
                      <a:pt x="1269" y="7"/>
                      <a:pt x="1255" y="22"/>
                    </a:cubicBezTo>
                    <a:cubicBezTo>
                      <a:pt x="1212" y="45"/>
                      <a:pt x="1175" y="72"/>
                      <a:pt x="1231" y="121"/>
                    </a:cubicBezTo>
                    <a:cubicBezTo>
                      <a:pt x="1223" y="144"/>
                      <a:pt x="1208" y="160"/>
                      <a:pt x="1186" y="168"/>
                    </a:cubicBezTo>
                    <a:cubicBezTo>
                      <a:pt x="1130" y="153"/>
                      <a:pt x="1075" y="137"/>
                      <a:pt x="1021" y="121"/>
                    </a:cubicBezTo>
                    <a:cubicBezTo>
                      <a:pt x="1002" y="101"/>
                      <a:pt x="984" y="95"/>
                      <a:pt x="966" y="95"/>
                    </a:cubicBezTo>
                    <a:cubicBezTo>
                      <a:pt x="930" y="95"/>
                      <a:pt x="894" y="121"/>
                      <a:pt x="859" y="121"/>
                    </a:cubicBezTo>
                    <a:cubicBezTo>
                      <a:pt x="858" y="121"/>
                      <a:pt x="856" y="121"/>
                      <a:pt x="855" y="121"/>
                    </a:cubicBezTo>
                    <a:cubicBezTo>
                      <a:pt x="799" y="96"/>
                      <a:pt x="737" y="135"/>
                      <a:pt x="678" y="65"/>
                    </a:cubicBezTo>
                    <a:cubicBezTo>
                      <a:pt x="660" y="43"/>
                      <a:pt x="627" y="36"/>
                      <a:pt x="589" y="36"/>
                    </a:cubicBezTo>
                    <a:cubicBezTo>
                      <a:pt x="538" y="36"/>
                      <a:pt x="478" y="48"/>
                      <a:pt x="431" y="53"/>
                    </a:cubicBezTo>
                    <a:cubicBezTo>
                      <a:pt x="423" y="53"/>
                      <a:pt x="410" y="75"/>
                      <a:pt x="412" y="81"/>
                    </a:cubicBezTo>
                    <a:cubicBezTo>
                      <a:pt x="462" y="165"/>
                      <a:pt x="382" y="247"/>
                      <a:pt x="409" y="331"/>
                    </a:cubicBezTo>
                    <a:cubicBezTo>
                      <a:pt x="367" y="380"/>
                      <a:pt x="330" y="432"/>
                      <a:pt x="265" y="453"/>
                    </a:cubicBezTo>
                    <a:cubicBezTo>
                      <a:pt x="223" y="494"/>
                      <a:pt x="192" y="547"/>
                      <a:pt x="126" y="547"/>
                    </a:cubicBezTo>
                    <a:cubicBezTo>
                      <a:pt x="120" y="547"/>
                      <a:pt x="114" y="546"/>
                      <a:pt x="107" y="545"/>
                    </a:cubicBezTo>
                    <a:cubicBezTo>
                      <a:pt x="104" y="545"/>
                      <a:pt x="101" y="545"/>
                      <a:pt x="98" y="545"/>
                    </a:cubicBezTo>
                    <a:cubicBezTo>
                      <a:pt x="72" y="545"/>
                      <a:pt x="73" y="569"/>
                      <a:pt x="82" y="591"/>
                    </a:cubicBezTo>
                    <a:cubicBezTo>
                      <a:pt x="87" y="635"/>
                      <a:pt x="18" y="672"/>
                      <a:pt x="75" y="718"/>
                    </a:cubicBezTo>
                    <a:lnTo>
                      <a:pt x="75" y="751"/>
                    </a:lnTo>
                    <a:cubicBezTo>
                      <a:pt x="56" y="819"/>
                      <a:pt x="0" y="891"/>
                      <a:pt x="100" y="944"/>
                    </a:cubicBezTo>
                    <a:cubicBezTo>
                      <a:pt x="97" y="951"/>
                      <a:pt x="97" y="957"/>
                      <a:pt x="100" y="964"/>
                    </a:cubicBezTo>
                    <a:cubicBezTo>
                      <a:pt x="71" y="1030"/>
                      <a:pt x="143" y="1059"/>
                      <a:pt x="153" y="1109"/>
                    </a:cubicBezTo>
                    <a:cubicBezTo>
                      <a:pt x="161" y="1137"/>
                      <a:pt x="164" y="1166"/>
                      <a:pt x="190" y="1183"/>
                    </a:cubicBezTo>
                    <a:cubicBezTo>
                      <a:pt x="210" y="1212"/>
                      <a:pt x="226" y="1243"/>
                      <a:pt x="267" y="1248"/>
                    </a:cubicBezTo>
                    <a:cubicBezTo>
                      <a:pt x="297" y="1274"/>
                      <a:pt x="330" y="1297"/>
                      <a:pt x="360" y="1321"/>
                    </a:cubicBezTo>
                    <a:cubicBezTo>
                      <a:pt x="433" y="1373"/>
                      <a:pt x="481" y="1468"/>
                      <a:pt x="583" y="1468"/>
                    </a:cubicBezTo>
                    <a:cubicBezTo>
                      <a:pt x="594" y="1468"/>
                      <a:pt x="605" y="1467"/>
                      <a:pt x="618" y="1465"/>
                    </a:cubicBezTo>
                    <a:cubicBezTo>
                      <a:pt x="622" y="1468"/>
                      <a:pt x="626" y="1469"/>
                      <a:pt x="629" y="1471"/>
                    </a:cubicBezTo>
                    <a:cubicBezTo>
                      <a:pt x="675" y="1489"/>
                      <a:pt x="718" y="1507"/>
                      <a:pt x="764" y="1521"/>
                    </a:cubicBezTo>
                    <a:cubicBezTo>
                      <a:pt x="780" y="1527"/>
                      <a:pt x="795" y="1530"/>
                      <a:pt x="807" y="1530"/>
                    </a:cubicBezTo>
                    <a:cubicBezTo>
                      <a:pt x="837" y="1530"/>
                      <a:pt x="858" y="1512"/>
                      <a:pt x="857" y="1463"/>
                    </a:cubicBezTo>
                    <a:cubicBezTo>
                      <a:pt x="858" y="1433"/>
                      <a:pt x="877" y="1413"/>
                      <a:pt x="894" y="1394"/>
                    </a:cubicBezTo>
                    <a:cubicBezTo>
                      <a:pt x="915" y="1410"/>
                      <a:pt x="930" y="1417"/>
                      <a:pt x="942" y="1417"/>
                    </a:cubicBezTo>
                    <a:cubicBezTo>
                      <a:pt x="968" y="1417"/>
                      <a:pt x="977" y="1384"/>
                      <a:pt x="982" y="1345"/>
                    </a:cubicBezTo>
                    <a:lnTo>
                      <a:pt x="992" y="1345"/>
                    </a:lnTo>
                    <a:cubicBezTo>
                      <a:pt x="1004" y="1358"/>
                      <a:pt x="1016" y="1363"/>
                      <a:pt x="1026" y="1363"/>
                    </a:cubicBezTo>
                    <a:cubicBezTo>
                      <a:pt x="1060" y="1363"/>
                      <a:pt x="1086" y="1313"/>
                      <a:pt x="1120" y="1313"/>
                    </a:cubicBezTo>
                    <a:cubicBezTo>
                      <a:pt x="1126" y="1313"/>
                      <a:pt x="1132" y="1315"/>
                      <a:pt x="1139" y="1318"/>
                    </a:cubicBezTo>
                    <a:cubicBezTo>
                      <a:pt x="1229" y="1315"/>
                      <a:pt x="1310" y="1301"/>
                      <a:pt x="1298" y="1180"/>
                    </a:cubicBezTo>
                    <a:cubicBezTo>
                      <a:pt x="1326" y="1128"/>
                      <a:pt x="1431" y="1125"/>
                      <a:pt x="1405" y="1050"/>
                    </a:cubicBezTo>
                    <a:cubicBezTo>
                      <a:pt x="1383" y="987"/>
                      <a:pt x="1411" y="935"/>
                      <a:pt x="1402" y="878"/>
                    </a:cubicBezTo>
                    <a:cubicBezTo>
                      <a:pt x="1407" y="874"/>
                      <a:pt x="1414" y="873"/>
                      <a:pt x="1420" y="873"/>
                    </a:cubicBezTo>
                    <a:cubicBezTo>
                      <a:pt x="1428" y="873"/>
                      <a:pt x="1436" y="875"/>
                      <a:pt x="1444" y="875"/>
                    </a:cubicBezTo>
                    <a:cubicBezTo>
                      <a:pt x="1456" y="875"/>
                      <a:pt x="1467" y="871"/>
                      <a:pt x="1470" y="852"/>
                    </a:cubicBezTo>
                    <a:cubicBezTo>
                      <a:pt x="1471" y="826"/>
                      <a:pt x="1441" y="802"/>
                      <a:pt x="1419" y="780"/>
                    </a:cubicBezTo>
                    <a:cubicBezTo>
                      <a:pt x="1419" y="750"/>
                      <a:pt x="1419" y="719"/>
                      <a:pt x="1421" y="689"/>
                    </a:cubicBezTo>
                    <a:cubicBezTo>
                      <a:pt x="1467" y="646"/>
                      <a:pt x="1432" y="612"/>
                      <a:pt x="1416" y="567"/>
                    </a:cubicBezTo>
                    <a:cubicBezTo>
                      <a:pt x="1390" y="498"/>
                      <a:pt x="1287" y="483"/>
                      <a:pt x="1306" y="390"/>
                    </a:cubicBezTo>
                    <a:cubicBezTo>
                      <a:pt x="1323" y="345"/>
                      <a:pt x="1342" y="298"/>
                      <a:pt x="1304" y="253"/>
                    </a:cubicBezTo>
                    <a:cubicBezTo>
                      <a:pt x="1304" y="224"/>
                      <a:pt x="1267" y="194"/>
                      <a:pt x="1326" y="167"/>
                    </a:cubicBezTo>
                    <a:cubicBezTo>
                      <a:pt x="1370" y="145"/>
                      <a:pt x="1356" y="82"/>
                      <a:pt x="1343" y="42"/>
                    </a:cubicBezTo>
                    <a:cubicBezTo>
                      <a:pt x="1336" y="20"/>
                      <a:pt x="1319" y="1"/>
                      <a:pt x="12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11" name="Google Shape;1411;p41"/>
            <p:cNvSpPr/>
            <p:nvPr/>
          </p:nvSpPr>
          <p:spPr>
            <a:xfrm>
              <a:off x="1946084" y="4682252"/>
              <a:ext cx="499892" cy="297351"/>
            </a:xfrm>
            <a:custGeom>
              <a:rect b="b" l="l" r="r" t="t"/>
              <a:pathLst>
                <a:path extrusionOk="0" h="5860" w="9853">
                  <a:moveTo>
                    <a:pt x="3775" y="0"/>
                  </a:moveTo>
                  <a:lnTo>
                    <a:pt x="3546" y="651"/>
                  </a:lnTo>
                  <a:lnTo>
                    <a:pt x="3274" y="946"/>
                  </a:lnTo>
                  <a:lnTo>
                    <a:pt x="3254" y="669"/>
                  </a:lnTo>
                  <a:lnTo>
                    <a:pt x="2935" y="359"/>
                  </a:lnTo>
                  <a:lnTo>
                    <a:pt x="2578" y="384"/>
                  </a:lnTo>
                  <a:lnTo>
                    <a:pt x="2556" y="87"/>
                  </a:lnTo>
                  <a:lnTo>
                    <a:pt x="2283" y="107"/>
                  </a:lnTo>
                  <a:lnTo>
                    <a:pt x="2329" y="737"/>
                  </a:lnTo>
                  <a:lnTo>
                    <a:pt x="2348" y="1010"/>
                  </a:lnTo>
                  <a:lnTo>
                    <a:pt x="2053" y="1305"/>
                  </a:lnTo>
                  <a:lnTo>
                    <a:pt x="1470" y="1687"/>
                  </a:lnTo>
                  <a:lnTo>
                    <a:pt x="1490" y="1977"/>
                  </a:lnTo>
                  <a:lnTo>
                    <a:pt x="837" y="2025"/>
                  </a:lnTo>
                  <a:lnTo>
                    <a:pt x="544" y="2360"/>
                  </a:lnTo>
                  <a:lnTo>
                    <a:pt x="567" y="2675"/>
                  </a:lnTo>
                  <a:lnTo>
                    <a:pt x="0" y="3034"/>
                  </a:lnTo>
                  <a:lnTo>
                    <a:pt x="24" y="3349"/>
                  </a:lnTo>
                  <a:lnTo>
                    <a:pt x="589" y="2991"/>
                  </a:lnTo>
                  <a:lnTo>
                    <a:pt x="906" y="2969"/>
                  </a:lnTo>
                  <a:lnTo>
                    <a:pt x="1218" y="2947"/>
                  </a:lnTo>
                  <a:lnTo>
                    <a:pt x="1581" y="3238"/>
                  </a:lnTo>
                  <a:lnTo>
                    <a:pt x="2208" y="3493"/>
                  </a:lnTo>
                  <a:lnTo>
                    <a:pt x="2502" y="3172"/>
                  </a:lnTo>
                  <a:lnTo>
                    <a:pt x="2523" y="3468"/>
                  </a:lnTo>
                  <a:lnTo>
                    <a:pt x="2837" y="4057"/>
                  </a:lnTo>
                  <a:lnTo>
                    <a:pt x="2588" y="4389"/>
                  </a:lnTo>
                  <a:lnTo>
                    <a:pt x="2904" y="4982"/>
                  </a:lnTo>
                  <a:lnTo>
                    <a:pt x="2654" y="5336"/>
                  </a:lnTo>
                  <a:lnTo>
                    <a:pt x="2676" y="5631"/>
                  </a:lnTo>
                  <a:lnTo>
                    <a:pt x="3602" y="5566"/>
                  </a:lnTo>
                  <a:lnTo>
                    <a:pt x="3915" y="5860"/>
                  </a:lnTo>
                  <a:lnTo>
                    <a:pt x="4837" y="5480"/>
                  </a:lnTo>
                  <a:lnTo>
                    <a:pt x="5067" y="4532"/>
                  </a:lnTo>
                  <a:lnTo>
                    <a:pt x="5361" y="4194"/>
                  </a:lnTo>
                  <a:lnTo>
                    <a:pt x="5611" y="3861"/>
                  </a:lnTo>
                  <a:lnTo>
                    <a:pt x="6221" y="3523"/>
                  </a:lnTo>
                  <a:lnTo>
                    <a:pt x="6243" y="3817"/>
                  </a:lnTo>
                  <a:lnTo>
                    <a:pt x="6620" y="4106"/>
                  </a:lnTo>
                  <a:lnTo>
                    <a:pt x="6829" y="3165"/>
                  </a:lnTo>
                  <a:lnTo>
                    <a:pt x="6807" y="2868"/>
                  </a:lnTo>
                  <a:lnTo>
                    <a:pt x="7394" y="2193"/>
                  </a:lnTo>
                  <a:lnTo>
                    <a:pt x="8023" y="2149"/>
                  </a:lnTo>
                  <a:lnTo>
                    <a:pt x="8045" y="2464"/>
                  </a:lnTo>
                  <a:lnTo>
                    <a:pt x="8633" y="2422"/>
                  </a:lnTo>
                  <a:lnTo>
                    <a:pt x="9262" y="2379"/>
                  </a:lnTo>
                  <a:lnTo>
                    <a:pt x="9852" y="2019"/>
                  </a:lnTo>
                  <a:lnTo>
                    <a:pt x="9829" y="1704"/>
                  </a:lnTo>
                  <a:lnTo>
                    <a:pt x="9511" y="1410"/>
                  </a:lnTo>
                  <a:lnTo>
                    <a:pt x="9491" y="1120"/>
                  </a:lnTo>
                  <a:lnTo>
                    <a:pt x="9787" y="1098"/>
                  </a:lnTo>
                  <a:lnTo>
                    <a:pt x="9763" y="760"/>
                  </a:lnTo>
                  <a:lnTo>
                    <a:pt x="9468" y="782"/>
                  </a:lnTo>
                  <a:lnTo>
                    <a:pt x="8819" y="826"/>
                  </a:lnTo>
                  <a:lnTo>
                    <a:pt x="8212" y="1209"/>
                  </a:lnTo>
                  <a:lnTo>
                    <a:pt x="7978" y="1518"/>
                  </a:lnTo>
                  <a:lnTo>
                    <a:pt x="7686" y="1857"/>
                  </a:lnTo>
                  <a:lnTo>
                    <a:pt x="6467" y="1941"/>
                  </a:lnTo>
                  <a:lnTo>
                    <a:pt x="6446" y="1629"/>
                  </a:lnTo>
                  <a:lnTo>
                    <a:pt x="6067" y="1363"/>
                  </a:lnTo>
                  <a:lnTo>
                    <a:pt x="5459" y="1697"/>
                  </a:lnTo>
                  <a:lnTo>
                    <a:pt x="5165" y="1425"/>
                  </a:lnTo>
                  <a:lnTo>
                    <a:pt x="5142" y="1087"/>
                  </a:lnTo>
                  <a:lnTo>
                    <a:pt x="4827" y="1108"/>
                  </a:lnTo>
                  <a:lnTo>
                    <a:pt x="4531" y="1130"/>
                  </a:lnTo>
                  <a:lnTo>
                    <a:pt x="4510" y="856"/>
                  </a:lnTo>
                  <a:lnTo>
                    <a:pt x="4492" y="583"/>
                  </a:lnTo>
                  <a:lnTo>
                    <a:pt x="4152" y="272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1"/>
            <p:cNvSpPr/>
            <p:nvPr/>
          </p:nvSpPr>
          <p:spPr>
            <a:xfrm>
              <a:off x="8695422" y="2158720"/>
              <a:ext cx="544742" cy="451738"/>
            </a:xfrm>
            <a:custGeom>
              <a:rect b="b" l="l" r="r" t="t"/>
              <a:pathLst>
                <a:path extrusionOk="0" h="16320" w="19680">
                  <a:moveTo>
                    <a:pt x="8969" y="1"/>
                  </a:moveTo>
                  <a:lnTo>
                    <a:pt x="8653" y="24"/>
                  </a:lnTo>
                  <a:lnTo>
                    <a:pt x="8645" y="24"/>
                  </a:lnTo>
                  <a:lnTo>
                    <a:pt x="8320" y="47"/>
                  </a:lnTo>
                  <a:lnTo>
                    <a:pt x="7714" y="412"/>
                  </a:lnTo>
                  <a:lnTo>
                    <a:pt x="7164" y="766"/>
                  </a:lnTo>
                  <a:lnTo>
                    <a:pt x="7501" y="1037"/>
                  </a:lnTo>
                  <a:lnTo>
                    <a:pt x="7779" y="1333"/>
                  </a:lnTo>
                  <a:lnTo>
                    <a:pt x="7545" y="1666"/>
                  </a:lnTo>
                  <a:lnTo>
                    <a:pt x="6937" y="2007"/>
                  </a:lnTo>
                  <a:lnTo>
                    <a:pt x="6922" y="1995"/>
                  </a:lnTo>
                  <a:lnTo>
                    <a:pt x="6600" y="1733"/>
                  </a:lnTo>
                  <a:lnTo>
                    <a:pt x="6581" y="1755"/>
                  </a:lnTo>
                  <a:lnTo>
                    <a:pt x="6329" y="2050"/>
                  </a:lnTo>
                  <a:lnTo>
                    <a:pt x="6289" y="2053"/>
                  </a:lnTo>
                  <a:lnTo>
                    <a:pt x="6283" y="2053"/>
                  </a:lnTo>
                  <a:lnTo>
                    <a:pt x="6016" y="2073"/>
                  </a:lnTo>
                  <a:lnTo>
                    <a:pt x="5816" y="2086"/>
                  </a:lnTo>
                  <a:lnTo>
                    <a:pt x="5699" y="2094"/>
                  </a:lnTo>
                  <a:lnTo>
                    <a:pt x="5154" y="3375"/>
                  </a:lnTo>
                  <a:lnTo>
                    <a:pt x="6437" y="3584"/>
                  </a:lnTo>
                  <a:lnTo>
                    <a:pt x="5852" y="4256"/>
                  </a:lnTo>
                  <a:lnTo>
                    <a:pt x="5807" y="4260"/>
                  </a:lnTo>
                  <a:lnTo>
                    <a:pt x="4903" y="4325"/>
                  </a:lnTo>
                  <a:lnTo>
                    <a:pt x="4925" y="4640"/>
                  </a:lnTo>
                  <a:lnTo>
                    <a:pt x="3710" y="5040"/>
                  </a:lnTo>
                  <a:lnTo>
                    <a:pt x="3735" y="5355"/>
                  </a:lnTo>
                  <a:lnTo>
                    <a:pt x="3795" y="6217"/>
                  </a:lnTo>
                  <a:lnTo>
                    <a:pt x="3818" y="6550"/>
                  </a:lnTo>
                  <a:lnTo>
                    <a:pt x="3548" y="7203"/>
                  </a:lnTo>
                  <a:lnTo>
                    <a:pt x="3506" y="7206"/>
                  </a:lnTo>
                  <a:lnTo>
                    <a:pt x="3492" y="7206"/>
                  </a:lnTo>
                  <a:lnTo>
                    <a:pt x="3274" y="7223"/>
                  </a:lnTo>
                  <a:lnTo>
                    <a:pt x="3296" y="7537"/>
                  </a:lnTo>
                  <a:lnTo>
                    <a:pt x="3271" y="7514"/>
                  </a:lnTo>
                  <a:lnTo>
                    <a:pt x="2979" y="7242"/>
                  </a:lnTo>
                  <a:lnTo>
                    <a:pt x="2951" y="7259"/>
                  </a:lnTo>
                  <a:lnTo>
                    <a:pt x="2350" y="7604"/>
                  </a:lnTo>
                  <a:lnTo>
                    <a:pt x="2310" y="7607"/>
                  </a:lnTo>
                  <a:lnTo>
                    <a:pt x="2055" y="7626"/>
                  </a:lnTo>
                  <a:lnTo>
                    <a:pt x="1763" y="7645"/>
                  </a:lnTo>
                  <a:lnTo>
                    <a:pt x="1493" y="8278"/>
                  </a:lnTo>
                  <a:lnTo>
                    <a:pt x="1175" y="8594"/>
                  </a:lnTo>
                  <a:lnTo>
                    <a:pt x="1156" y="8597"/>
                  </a:lnTo>
                  <a:lnTo>
                    <a:pt x="545" y="8640"/>
                  </a:lnTo>
                  <a:lnTo>
                    <a:pt x="523" y="8347"/>
                  </a:lnTo>
                  <a:lnTo>
                    <a:pt x="506" y="8348"/>
                  </a:lnTo>
                  <a:lnTo>
                    <a:pt x="1" y="8384"/>
                  </a:lnTo>
                  <a:lnTo>
                    <a:pt x="38" y="8908"/>
                  </a:lnTo>
                  <a:lnTo>
                    <a:pt x="173" y="9363"/>
                  </a:lnTo>
                  <a:lnTo>
                    <a:pt x="419" y="9561"/>
                  </a:lnTo>
                  <a:lnTo>
                    <a:pt x="483" y="10464"/>
                  </a:lnTo>
                  <a:lnTo>
                    <a:pt x="671" y="10678"/>
                  </a:lnTo>
                  <a:lnTo>
                    <a:pt x="1061" y="11142"/>
                  </a:lnTo>
                  <a:lnTo>
                    <a:pt x="1355" y="11412"/>
                  </a:lnTo>
                  <a:lnTo>
                    <a:pt x="1375" y="11691"/>
                  </a:lnTo>
                  <a:lnTo>
                    <a:pt x="1477" y="11952"/>
                  </a:lnTo>
                  <a:lnTo>
                    <a:pt x="1549" y="12962"/>
                  </a:lnTo>
                  <a:lnTo>
                    <a:pt x="1480" y="13182"/>
                  </a:lnTo>
                  <a:lnTo>
                    <a:pt x="1483" y="13218"/>
                  </a:lnTo>
                  <a:lnTo>
                    <a:pt x="1465" y="13227"/>
                  </a:lnTo>
                  <a:lnTo>
                    <a:pt x="1375" y="13523"/>
                  </a:lnTo>
                  <a:lnTo>
                    <a:pt x="277" y="14384"/>
                  </a:lnTo>
                  <a:lnTo>
                    <a:pt x="552" y="14739"/>
                  </a:lnTo>
                  <a:lnTo>
                    <a:pt x="1109" y="14825"/>
                  </a:lnTo>
                  <a:lnTo>
                    <a:pt x="966" y="15790"/>
                  </a:lnTo>
                  <a:lnTo>
                    <a:pt x="982" y="15998"/>
                  </a:lnTo>
                  <a:lnTo>
                    <a:pt x="1037" y="16054"/>
                  </a:lnTo>
                  <a:lnTo>
                    <a:pt x="1044" y="16053"/>
                  </a:lnTo>
                  <a:lnTo>
                    <a:pt x="1048" y="16037"/>
                  </a:lnTo>
                  <a:lnTo>
                    <a:pt x="1363" y="16013"/>
                  </a:lnTo>
                  <a:lnTo>
                    <a:pt x="1365" y="16015"/>
                  </a:lnTo>
                  <a:lnTo>
                    <a:pt x="1406" y="16011"/>
                  </a:lnTo>
                  <a:lnTo>
                    <a:pt x="1710" y="16319"/>
                  </a:lnTo>
                  <a:lnTo>
                    <a:pt x="1781" y="16233"/>
                  </a:lnTo>
                  <a:lnTo>
                    <a:pt x="1930" y="15992"/>
                  </a:lnTo>
                  <a:lnTo>
                    <a:pt x="2245" y="15636"/>
                  </a:lnTo>
                  <a:lnTo>
                    <a:pt x="2277" y="15513"/>
                  </a:lnTo>
                  <a:lnTo>
                    <a:pt x="2267" y="15358"/>
                  </a:lnTo>
                  <a:lnTo>
                    <a:pt x="2333" y="15312"/>
                  </a:lnTo>
                  <a:lnTo>
                    <a:pt x="2346" y="15270"/>
                  </a:lnTo>
                  <a:lnTo>
                    <a:pt x="2886" y="14890"/>
                  </a:lnTo>
                  <a:lnTo>
                    <a:pt x="3520" y="14912"/>
                  </a:lnTo>
                  <a:lnTo>
                    <a:pt x="3900" y="14886"/>
                  </a:lnTo>
                  <a:lnTo>
                    <a:pt x="4047" y="14874"/>
                  </a:lnTo>
                  <a:lnTo>
                    <a:pt x="5017" y="14551"/>
                  </a:lnTo>
                  <a:lnTo>
                    <a:pt x="5059" y="14548"/>
                  </a:lnTo>
                  <a:lnTo>
                    <a:pt x="5938" y="14484"/>
                  </a:lnTo>
                  <a:lnTo>
                    <a:pt x="6905" y="14673"/>
                  </a:lnTo>
                  <a:lnTo>
                    <a:pt x="7537" y="14985"/>
                  </a:lnTo>
                  <a:lnTo>
                    <a:pt x="8759" y="15192"/>
                  </a:lnTo>
                  <a:lnTo>
                    <a:pt x="9091" y="15169"/>
                  </a:lnTo>
                  <a:lnTo>
                    <a:pt x="9408" y="15444"/>
                  </a:lnTo>
                  <a:lnTo>
                    <a:pt x="10121" y="15394"/>
                  </a:lnTo>
                  <a:lnTo>
                    <a:pt x="10287" y="15384"/>
                  </a:lnTo>
                  <a:lnTo>
                    <a:pt x="10606" y="15063"/>
                  </a:lnTo>
                  <a:lnTo>
                    <a:pt x="10883" y="15044"/>
                  </a:lnTo>
                  <a:lnTo>
                    <a:pt x="11277" y="15015"/>
                  </a:lnTo>
                  <a:lnTo>
                    <a:pt x="11589" y="15292"/>
                  </a:lnTo>
                  <a:lnTo>
                    <a:pt x="11673" y="15411"/>
                  </a:lnTo>
                  <a:lnTo>
                    <a:pt x="11851" y="15577"/>
                  </a:lnTo>
                  <a:lnTo>
                    <a:pt x="12113" y="14938"/>
                  </a:lnTo>
                  <a:lnTo>
                    <a:pt x="12460" y="15038"/>
                  </a:lnTo>
                  <a:lnTo>
                    <a:pt x="12867" y="15817"/>
                  </a:lnTo>
                  <a:lnTo>
                    <a:pt x="12894" y="15782"/>
                  </a:lnTo>
                  <a:lnTo>
                    <a:pt x="12981" y="15551"/>
                  </a:lnTo>
                  <a:lnTo>
                    <a:pt x="13063" y="15205"/>
                  </a:lnTo>
                  <a:lnTo>
                    <a:pt x="13081" y="15189"/>
                  </a:lnTo>
                  <a:lnTo>
                    <a:pt x="13081" y="15185"/>
                  </a:lnTo>
                  <a:lnTo>
                    <a:pt x="13373" y="14867"/>
                  </a:lnTo>
                  <a:lnTo>
                    <a:pt x="13415" y="14864"/>
                  </a:lnTo>
                  <a:lnTo>
                    <a:pt x="13434" y="14864"/>
                  </a:lnTo>
                  <a:lnTo>
                    <a:pt x="13671" y="14846"/>
                  </a:lnTo>
                  <a:lnTo>
                    <a:pt x="13689" y="14846"/>
                  </a:lnTo>
                  <a:lnTo>
                    <a:pt x="14646" y="15066"/>
                  </a:lnTo>
                  <a:lnTo>
                    <a:pt x="14906" y="14759"/>
                  </a:lnTo>
                  <a:lnTo>
                    <a:pt x="15064" y="14746"/>
                  </a:lnTo>
                  <a:lnTo>
                    <a:pt x="15244" y="14733"/>
                  </a:lnTo>
                  <a:lnTo>
                    <a:pt x="15919" y="15325"/>
                  </a:lnTo>
                  <a:lnTo>
                    <a:pt x="16046" y="15315"/>
                  </a:lnTo>
                  <a:lnTo>
                    <a:pt x="15998" y="14661"/>
                  </a:lnTo>
                  <a:lnTo>
                    <a:pt x="16112" y="14421"/>
                  </a:lnTo>
                  <a:lnTo>
                    <a:pt x="15703" y="13775"/>
                  </a:lnTo>
                  <a:lnTo>
                    <a:pt x="15885" y="13065"/>
                  </a:lnTo>
                  <a:lnTo>
                    <a:pt x="15846" y="12500"/>
                  </a:lnTo>
                  <a:lnTo>
                    <a:pt x="16299" y="12002"/>
                  </a:lnTo>
                  <a:lnTo>
                    <a:pt x="16631" y="11979"/>
                  </a:lnTo>
                  <a:lnTo>
                    <a:pt x="17201" y="11939"/>
                  </a:lnTo>
                  <a:lnTo>
                    <a:pt x="17571" y="12081"/>
                  </a:lnTo>
                  <a:lnTo>
                    <a:pt x="17862" y="12060"/>
                  </a:lnTo>
                  <a:lnTo>
                    <a:pt x="18158" y="12038"/>
                  </a:lnTo>
                  <a:lnTo>
                    <a:pt x="18767" y="11996"/>
                  </a:lnTo>
                  <a:lnTo>
                    <a:pt x="18741" y="11664"/>
                  </a:lnTo>
                  <a:lnTo>
                    <a:pt x="18741" y="11645"/>
                  </a:lnTo>
                  <a:lnTo>
                    <a:pt x="18115" y="11432"/>
                  </a:lnTo>
                  <a:lnTo>
                    <a:pt x="17803" y="11198"/>
                  </a:lnTo>
                  <a:lnTo>
                    <a:pt x="17777" y="10842"/>
                  </a:lnTo>
                  <a:lnTo>
                    <a:pt x="17443" y="10275"/>
                  </a:lnTo>
                  <a:lnTo>
                    <a:pt x="17083" y="9649"/>
                  </a:lnTo>
                  <a:lnTo>
                    <a:pt x="17060" y="9333"/>
                  </a:lnTo>
                  <a:lnTo>
                    <a:pt x="17017" y="8722"/>
                  </a:lnTo>
                  <a:lnTo>
                    <a:pt x="16997" y="8432"/>
                  </a:lnTo>
                  <a:lnTo>
                    <a:pt x="17017" y="8429"/>
                  </a:lnTo>
                  <a:lnTo>
                    <a:pt x="17269" y="8412"/>
                  </a:lnTo>
                  <a:lnTo>
                    <a:pt x="17312" y="8407"/>
                  </a:lnTo>
                  <a:lnTo>
                    <a:pt x="17892" y="8648"/>
                  </a:lnTo>
                  <a:lnTo>
                    <a:pt x="17919" y="8658"/>
                  </a:lnTo>
                  <a:lnTo>
                    <a:pt x="18233" y="8343"/>
                  </a:lnTo>
                  <a:lnTo>
                    <a:pt x="18799" y="7987"/>
                  </a:lnTo>
                  <a:lnTo>
                    <a:pt x="19091" y="7649"/>
                  </a:lnTo>
                  <a:lnTo>
                    <a:pt x="19384" y="7306"/>
                  </a:lnTo>
                  <a:lnTo>
                    <a:pt x="19679" y="6994"/>
                  </a:lnTo>
                  <a:lnTo>
                    <a:pt x="19320" y="6404"/>
                  </a:lnTo>
                  <a:lnTo>
                    <a:pt x="19278" y="6407"/>
                  </a:lnTo>
                  <a:lnTo>
                    <a:pt x="18701" y="6449"/>
                  </a:lnTo>
                  <a:lnTo>
                    <a:pt x="18689" y="6449"/>
                  </a:lnTo>
                  <a:lnTo>
                    <a:pt x="18643" y="5778"/>
                  </a:lnTo>
                  <a:lnTo>
                    <a:pt x="18055" y="5820"/>
                  </a:lnTo>
                  <a:lnTo>
                    <a:pt x="17722" y="5843"/>
                  </a:lnTo>
                  <a:lnTo>
                    <a:pt x="17134" y="5885"/>
                  </a:lnTo>
                  <a:lnTo>
                    <a:pt x="17114" y="5611"/>
                  </a:lnTo>
                  <a:lnTo>
                    <a:pt x="17069" y="4981"/>
                  </a:lnTo>
                  <a:lnTo>
                    <a:pt x="16417" y="4712"/>
                  </a:lnTo>
                  <a:lnTo>
                    <a:pt x="16121" y="4731"/>
                  </a:lnTo>
                  <a:lnTo>
                    <a:pt x="15158" y="4548"/>
                  </a:lnTo>
                  <a:lnTo>
                    <a:pt x="15136" y="4233"/>
                  </a:lnTo>
                  <a:lnTo>
                    <a:pt x="15113" y="3918"/>
                  </a:lnTo>
                  <a:lnTo>
                    <a:pt x="15096" y="3920"/>
                  </a:lnTo>
                  <a:lnTo>
                    <a:pt x="14192" y="3985"/>
                  </a:lnTo>
                  <a:lnTo>
                    <a:pt x="14801" y="3625"/>
                  </a:lnTo>
                  <a:lnTo>
                    <a:pt x="14395" y="2722"/>
                  </a:lnTo>
                  <a:lnTo>
                    <a:pt x="13743" y="1843"/>
                  </a:lnTo>
                  <a:lnTo>
                    <a:pt x="13722" y="1527"/>
                  </a:lnTo>
                  <a:lnTo>
                    <a:pt x="13997" y="1209"/>
                  </a:lnTo>
                  <a:lnTo>
                    <a:pt x="13974" y="894"/>
                  </a:lnTo>
                  <a:lnTo>
                    <a:pt x="13385" y="936"/>
                  </a:lnTo>
                  <a:lnTo>
                    <a:pt x="13005" y="353"/>
                  </a:lnTo>
                  <a:lnTo>
                    <a:pt x="12370" y="83"/>
                  </a:lnTo>
                  <a:lnTo>
                    <a:pt x="12055" y="104"/>
                  </a:lnTo>
                  <a:lnTo>
                    <a:pt x="12078" y="419"/>
                  </a:lnTo>
                  <a:lnTo>
                    <a:pt x="11470" y="756"/>
                  </a:lnTo>
                  <a:lnTo>
                    <a:pt x="11196" y="776"/>
                  </a:lnTo>
                  <a:lnTo>
                    <a:pt x="11176" y="483"/>
                  </a:lnTo>
                  <a:lnTo>
                    <a:pt x="10838" y="190"/>
                  </a:lnTo>
                  <a:lnTo>
                    <a:pt x="10796" y="193"/>
                  </a:lnTo>
                  <a:lnTo>
                    <a:pt x="10775" y="195"/>
                  </a:lnTo>
                  <a:lnTo>
                    <a:pt x="10232" y="234"/>
                  </a:lnTo>
                  <a:lnTo>
                    <a:pt x="9917" y="255"/>
                  </a:lnTo>
                  <a:lnTo>
                    <a:pt x="9579" y="280"/>
                  </a:lnTo>
                  <a:lnTo>
                    <a:pt x="9081" y="316"/>
                  </a:lnTo>
                  <a:lnTo>
                    <a:pt x="8990" y="320"/>
                  </a:lnTo>
                  <a:lnTo>
                    <a:pt x="89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3" name="Google Shape;1413;p41"/>
          <p:cNvSpPr/>
          <p:nvPr/>
        </p:nvSpPr>
        <p:spPr>
          <a:xfrm>
            <a:off x="0" y="4643775"/>
            <a:ext cx="1964407" cy="499716"/>
          </a:xfrm>
          <a:custGeom>
            <a:rect b="b" l="l" r="r" t="t"/>
            <a:pathLst>
              <a:path extrusionOk="0" h="8861" w="34833">
                <a:moveTo>
                  <a:pt x="1264" y="0"/>
                </a:moveTo>
                <a:cubicBezTo>
                  <a:pt x="842" y="0"/>
                  <a:pt x="420" y="25"/>
                  <a:pt x="1" y="76"/>
                </a:cubicBezTo>
                <a:lnTo>
                  <a:pt x="1" y="8861"/>
                </a:lnTo>
                <a:lnTo>
                  <a:pt x="34832" y="8861"/>
                </a:lnTo>
                <a:cubicBezTo>
                  <a:pt x="34647" y="8675"/>
                  <a:pt x="34462" y="8493"/>
                  <a:pt x="34273" y="8318"/>
                </a:cubicBezTo>
                <a:cubicBezTo>
                  <a:pt x="33824" y="7901"/>
                  <a:pt x="33330" y="7505"/>
                  <a:pt x="32751" y="7285"/>
                </a:cubicBezTo>
                <a:cubicBezTo>
                  <a:pt x="32370" y="7142"/>
                  <a:pt x="31956" y="7085"/>
                  <a:pt x="31542" y="7085"/>
                </a:cubicBezTo>
                <a:cubicBezTo>
                  <a:pt x="31218" y="7085"/>
                  <a:pt x="30894" y="7120"/>
                  <a:pt x="30584" y="7176"/>
                </a:cubicBezTo>
                <a:cubicBezTo>
                  <a:pt x="29454" y="7378"/>
                  <a:pt x="28391" y="7941"/>
                  <a:pt x="27231" y="7941"/>
                </a:cubicBezTo>
                <a:cubicBezTo>
                  <a:pt x="27158" y="7941"/>
                  <a:pt x="27085" y="7939"/>
                  <a:pt x="27011" y="7934"/>
                </a:cubicBezTo>
                <a:cubicBezTo>
                  <a:pt x="26269" y="7888"/>
                  <a:pt x="25615" y="7563"/>
                  <a:pt x="24909" y="7364"/>
                </a:cubicBezTo>
                <a:cubicBezTo>
                  <a:pt x="24130" y="7147"/>
                  <a:pt x="23324" y="7042"/>
                  <a:pt x="22519" y="7006"/>
                </a:cubicBezTo>
                <a:cubicBezTo>
                  <a:pt x="22283" y="6996"/>
                  <a:pt x="22048" y="6991"/>
                  <a:pt x="21812" y="6991"/>
                </a:cubicBezTo>
                <a:cubicBezTo>
                  <a:pt x="19646" y="6991"/>
                  <a:pt x="17472" y="7389"/>
                  <a:pt x="15308" y="7389"/>
                </a:cubicBezTo>
                <a:cubicBezTo>
                  <a:pt x="14554" y="7389"/>
                  <a:pt x="13802" y="7340"/>
                  <a:pt x="13051" y="7210"/>
                </a:cubicBezTo>
                <a:cubicBezTo>
                  <a:pt x="11691" y="6974"/>
                  <a:pt x="10330" y="6452"/>
                  <a:pt x="9396" y="5399"/>
                </a:cubicBezTo>
                <a:cubicBezTo>
                  <a:pt x="8528" y="4419"/>
                  <a:pt x="8013" y="3185"/>
                  <a:pt x="7154" y="2200"/>
                </a:cubicBezTo>
                <a:cubicBezTo>
                  <a:pt x="6122" y="1015"/>
                  <a:pt x="4578" y="420"/>
                  <a:pt x="3060" y="155"/>
                </a:cubicBezTo>
                <a:cubicBezTo>
                  <a:pt x="2467" y="52"/>
                  <a:pt x="1866" y="0"/>
                  <a:pt x="1264" y="0"/>
                </a:cubicBezTo>
                <a:close/>
              </a:path>
            </a:pathLst>
          </a:custGeom>
          <a:solidFill>
            <a:srgbClr val="A5D8C7">
              <a:alpha val="24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4" name="Google Shape;1414;p41"/>
          <p:cNvSpPr/>
          <p:nvPr/>
        </p:nvSpPr>
        <p:spPr>
          <a:xfrm>
            <a:off x="8034125" y="0"/>
            <a:ext cx="1109875" cy="805950"/>
          </a:xfrm>
          <a:custGeom>
            <a:rect b="b" l="l" r="r" t="t"/>
            <a:pathLst>
              <a:path extrusionOk="0" h="32238" w="44395">
                <a:moveTo>
                  <a:pt x="7050" y="1"/>
                </a:moveTo>
                <a:cubicBezTo>
                  <a:pt x="6775" y="648"/>
                  <a:pt x="6296" y="1204"/>
                  <a:pt x="5798" y="1690"/>
                </a:cubicBezTo>
                <a:cubicBezTo>
                  <a:pt x="5106" y="2368"/>
                  <a:pt x="4331" y="2958"/>
                  <a:pt x="3568" y="3554"/>
                </a:cubicBezTo>
                <a:cubicBezTo>
                  <a:pt x="2812" y="4144"/>
                  <a:pt x="2048" y="4735"/>
                  <a:pt x="1382" y="5429"/>
                </a:cubicBezTo>
                <a:cubicBezTo>
                  <a:pt x="828" y="6007"/>
                  <a:pt x="307" y="6692"/>
                  <a:pt x="165" y="7499"/>
                </a:cubicBezTo>
                <a:cubicBezTo>
                  <a:pt x="0" y="8425"/>
                  <a:pt x="436" y="9295"/>
                  <a:pt x="1015" y="9989"/>
                </a:cubicBezTo>
                <a:cubicBezTo>
                  <a:pt x="2012" y="11182"/>
                  <a:pt x="3309" y="11929"/>
                  <a:pt x="4808" y="12300"/>
                </a:cubicBezTo>
                <a:cubicBezTo>
                  <a:pt x="6059" y="12610"/>
                  <a:pt x="7353" y="12698"/>
                  <a:pt x="8640" y="12698"/>
                </a:cubicBezTo>
                <a:cubicBezTo>
                  <a:pt x="8985" y="12698"/>
                  <a:pt x="9329" y="12691"/>
                  <a:pt x="9672" y="12681"/>
                </a:cubicBezTo>
                <a:cubicBezTo>
                  <a:pt x="10902" y="12647"/>
                  <a:pt x="12142" y="12454"/>
                  <a:pt x="13377" y="12454"/>
                </a:cubicBezTo>
                <a:cubicBezTo>
                  <a:pt x="13796" y="12454"/>
                  <a:pt x="14215" y="12476"/>
                  <a:pt x="14633" y="12535"/>
                </a:cubicBezTo>
                <a:cubicBezTo>
                  <a:pt x="15320" y="12631"/>
                  <a:pt x="16023" y="12853"/>
                  <a:pt x="16548" y="13332"/>
                </a:cubicBezTo>
                <a:cubicBezTo>
                  <a:pt x="16899" y="13651"/>
                  <a:pt x="16932" y="14120"/>
                  <a:pt x="17194" y="14499"/>
                </a:cubicBezTo>
                <a:cubicBezTo>
                  <a:pt x="17836" y="15431"/>
                  <a:pt x="18904" y="15815"/>
                  <a:pt x="19989" y="15815"/>
                </a:cubicBezTo>
                <a:cubicBezTo>
                  <a:pt x="20066" y="15815"/>
                  <a:pt x="20143" y="15814"/>
                  <a:pt x="20220" y="15810"/>
                </a:cubicBezTo>
                <a:cubicBezTo>
                  <a:pt x="21318" y="15757"/>
                  <a:pt x="22377" y="15423"/>
                  <a:pt x="23449" y="15218"/>
                </a:cubicBezTo>
                <a:cubicBezTo>
                  <a:pt x="23859" y="15140"/>
                  <a:pt x="24299" y="15068"/>
                  <a:pt x="24732" y="15068"/>
                </a:cubicBezTo>
                <a:cubicBezTo>
                  <a:pt x="25197" y="15068"/>
                  <a:pt x="25654" y="15150"/>
                  <a:pt x="26056" y="15394"/>
                </a:cubicBezTo>
                <a:cubicBezTo>
                  <a:pt x="27110" y="16033"/>
                  <a:pt x="27392" y="17512"/>
                  <a:pt x="27385" y="18639"/>
                </a:cubicBezTo>
                <a:cubicBezTo>
                  <a:pt x="27379" y="19556"/>
                  <a:pt x="27198" y="20459"/>
                  <a:pt x="27181" y="21373"/>
                </a:cubicBezTo>
                <a:cubicBezTo>
                  <a:pt x="27159" y="22422"/>
                  <a:pt x="27451" y="23333"/>
                  <a:pt x="27944" y="24250"/>
                </a:cubicBezTo>
                <a:cubicBezTo>
                  <a:pt x="28682" y="25628"/>
                  <a:pt x="29843" y="26718"/>
                  <a:pt x="31271" y="27358"/>
                </a:cubicBezTo>
                <a:cubicBezTo>
                  <a:pt x="32508" y="27913"/>
                  <a:pt x="33869" y="28132"/>
                  <a:pt x="35220" y="28132"/>
                </a:cubicBezTo>
                <a:cubicBezTo>
                  <a:pt x="35421" y="28132"/>
                  <a:pt x="35622" y="28127"/>
                  <a:pt x="35822" y="28118"/>
                </a:cubicBezTo>
                <a:cubicBezTo>
                  <a:pt x="36404" y="28090"/>
                  <a:pt x="37032" y="28013"/>
                  <a:pt x="37650" y="28013"/>
                </a:cubicBezTo>
                <a:cubicBezTo>
                  <a:pt x="38244" y="28013"/>
                  <a:pt x="38829" y="28084"/>
                  <a:pt x="39357" y="28338"/>
                </a:cubicBezTo>
                <a:cubicBezTo>
                  <a:pt x="40444" y="28862"/>
                  <a:pt x="41000" y="30032"/>
                  <a:pt x="41787" y="30882"/>
                </a:cubicBezTo>
                <a:cubicBezTo>
                  <a:pt x="42525" y="31682"/>
                  <a:pt x="43435" y="32104"/>
                  <a:pt x="44395" y="32238"/>
                </a:cubicBezTo>
                <a:lnTo>
                  <a:pt x="44395" y="1"/>
                </a:lnTo>
                <a:close/>
              </a:path>
            </a:pathLst>
          </a:custGeom>
          <a:solidFill>
            <a:srgbClr val="FFFFFF">
              <a:alpha val="34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5" name="Google Shape;1415;p41"/>
          <p:cNvSpPr/>
          <p:nvPr/>
        </p:nvSpPr>
        <p:spPr>
          <a:xfrm rot="5400000">
            <a:off x="8475411" y="4474903"/>
            <a:ext cx="683042" cy="654122"/>
          </a:xfrm>
          <a:custGeom>
            <a:rect b="b" l="l" r="r" t="t"/>
            <a:pathLst>
              <a:path extrusionOk="0" h="54624" w="57039">
                <a:moveTo>
                  <a:pt x="1" y="1"/>
                </a:moveTo>
                <a:lnTo>
                  <a:pt x="1" y="701"/>
                </a:lnTo>
                <a:cubicBezTo>
                  <a:pt x="542" y="1204"/>
                  <a:pt x="1146" y="1643"/>
                  <a:pt x="1693" y="2138"/>
                </a:cubicBezTo>
                <a:cubicBezTo>
                  <a:pt x="2476" y="2848"/>
                  <a:pt x="3034" y="3684"/>
                  <a:pt x="3358" y="4692"/>
                </a:cubicBezTo>
                <a:cubicBezTo>
                  <a:pt x="3697" y="5748"/>
                  <a:pt x="3801" y="6878"/>
                  <a:pt x="3771" y="7980"/>
                </a:cubicBezTo>
                <a:cubicBezTo>
                  <a:pt x="3742" y="9059"/>
                  <a:pt x="3582" y="10144"/>
                  <a:pt x="3267" y="11176"/>
                </a:cubicBezTo>
                <a:cubicBezTo>
                  <a:pt x="2959" y="12188"/>
                  <a:pt x="2398" y="13089"/>
                  <a:pt x="1868" y="13995"/>
                </a:cubicBezTo>
                <a:cubicBezTo>
                  <a:pt x="1345" y="14889"/>
                  <a:pt x="785" y="15843"/>
                  <a:pt x="683" y="16895"/>
                </a:cubicBezTo>
                <a:cubicBezTo>
                  <a:pt x="566" y="18089"/>
                  <a:pt x="1181" y="19292"/>
                  <a:pt x="2094" y="20042"/>
                </a:cubicBezTo>
                <a:cubicBezTo>
                  <a:pt x="2923" y="20724"/>
                  <a:pt x="3991" y="21041"/>
                  <a:pt x="4805" y="21744"/>
                </a:cubicBezTo>
                <a:cubicBezTo>
                  <a:pt x="5672" y="22494"/>
                  <a:pt x="6122" y="23611"/>
                  <a:pt x="6073" y="24746"/>
                </a:cubicBezTo>
                <a:cubicBezTo>
                  <a:pt x="6021" y="25959"/>
                  <a:pt x="5593" y="27146"/>
                  <a:pt x="5347" y="28328"/>
                </a:cubicBezTo>
                <a:cubicBezTo>
                  <a:pt x="5175" y="29148"/>
                  <a:pt x="5077" y="30062"/>
                  <a:pt x="5370" y="30868"/>
                </a:cubicBezTo>
                <a:cubicBezTo>
                  <a:pt x="5837" y="32154"/>
                  <a:pt x="7248" y="32524"/>
                  <a:pt x="8464" y="32713"/>
                </a:cubicBezTo>
                <a:cubicBezTo>
                  <a:pt x="9931" y="32941"/>
                  <a:pt x="11438" y="32963"/>
                  <a:pt x="12871" y="33379"/>
                </a:cubicBezTo>
                <a:cubicBezTo>
                  <a:pt x="14345" y="33805"/>
                  <a:pt x="16052" y="34670"/>
                  <a:pt x="16398" y="36307"/>
                </a:cubicBezTo>
                <a:cubicBezTo>
                  <a:pt x="16699" y="37720"/>
                  <a:pt x="16064" y="39193"/>
                  <a:pt x="15628" y="40509"/>
                </a:cubicBezTo>
                <a:cubicBezTo>
                  <a:pt x="15155" y="41944"/>
                  <a:pt x="14657" y="43620"/>
                  <a:pt x="15450" y="45038"/>
                </a:cubicBezTo>
                <a:cubicBezTo>
                  <a:pt x="17299" y="48340"/>
                  <a:pt x="21678" y="47605"/>
                  <a:pt x="24821" y="48130"/>
                </a:cubicBezTo>
                <a:cubicBezTo>
                  <a:pt x="26450" y="48402"/>
                  <a:pt x="27972" y="49063"/>
                  <a:pt x="28983" y="50418"/>
                </a:cubicBezTo>
                <a:cubicBezTo>
                  <a:pt x="29314" y="50864"/>
                  <a:pt x="29550" y="51367"/>
                  <a:pt x="29855" y="51829"/>
                </a:cubicBezTo>
                <a:cubicBezTo>
                  <a:pt x="30176" y="52315"/>
                  <a:pt x="30545" y="52771"/>
                  <a:pt x="30980" y="53160"/>
                </a:cubicBezTo>
                <a:cubicBezTo>
                  <a:pt x="31677" y="53786"/>
                  <a:pt x="32554" y="54219"/>
                  <a:pt x="33502" y="54219"/>
                </a:cubicBezTo>
                <a:cubicBezTo>
                  <a:pt x="33533" y="54219"/>
                  <a:pt x="33563" y="54218"/>
                  <a:pt x="33593" y="54217"/>
                </a:cubicBezTo>
                <a:cubicBezTo>
                  <a:pt x="34668" y="54186"/>
                  <a:pt x="35638" y="53612"/>
                  <a:pt x="36402" y="52888"/>
                </a:cubicBezTo>
                <a:cubicBezTo>
                  <a:pt x="37184" y="52151"/>
                  <a:pt x="37726" y="51218"/>
                  <a:pt x="38564" y="50533"/>
                </a:cubicBezTo>
                <a:cubicBezTo>
                  <a:pt x="39446" y="49809"/>
                  <a:pt x="40619" y="49222"/>
                  <a:pt x="41777" y="49222"/>
                </a:cubicBezTo>
                <a:cubicBezTo>
                  <a:pt x="42276" y="49222"/>
                  <a:pt x="42771" y="49331"/>
                  <a:pt x="43241" y="49584"/>
                </a:cubicBezTo>
                <a:cubicBezTo>
                  <a:pt x="44035" y="50013"/>
                  <a:pt x="44658" y="50785"/>
                  <a:pt x="44883" y="51657"/>
                </a:cubicBezTo>
                <a:cubicBezTo>
                  <a:pt x="45121" y="52588"/>
                  <a:pt x="45126" y="53725"/>
                  <a:pt x="46025" y="54301"/>
                </a:cubicBezTo>
                <a:cubicBezTo>
                  <a:pt x="46388" y="54534"/>
                  <a:pt x="46803" y="54624"/>
                  <a:pt x="47231" y="54624"/>
                </a:cubicBezTo>
                <a:cubicBezTo>
                  <a:pt x="47957" y="54624"/>
                  <a:pt x="48720" y="54364"/>
                  <a:pt x="49335" y="54097"/>
                </a:cubicBezTo>
                <a:cubicBezTo>
                  <a:pt x="50338" y="53661"/>
                  <a:pt x="51201" y="53049"/>
                  <a:pt x="51891" y="52193"/>
                </a:cubicBezTo>
                <a:cubicBezTo>
                  <a:pt x="52587" y="51329"/>
                  <a:pt x="53128" y="50344"/>
                  <a:pt x="53940" y="49577"/>
                </a:cubicBezTo>
                <a:cubicBezTo>
                  <a:pt x="54675" y="48880"/>
                  <a:pt x="55606" y="48447"/>
                  <a:pt x="56553" y="48120"/>
                </a:cubicBezTo>
                <a:cubicBezTo>
                  <a:pt x="56713" y="48064"/>
                  <a:pt x="56875" y="48012"/>
                  <a:pt x="57038" y="47961"/>
                </a:cubicBezTo>
                <a:lnTo>
                  <a:pt x="57038" y="1"/>
                </a:lnTo>
                <a:close/>
              </a:path>
            </a:pathLst>
          </a:custGeom>
          <a:solidFill>
            <a:srgbClr val="FFFFFF">
              <a:alpha val="1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7" name="Google Shape;1417;p42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1418" name="Google Shape;1418;p42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2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2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2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2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2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2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2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2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2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2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2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2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2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2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2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2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2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2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2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2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2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2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2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2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2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2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2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2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2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2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2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2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2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2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2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2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2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2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2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2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2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2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2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2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2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2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2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2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2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2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2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2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2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2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2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2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2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2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2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2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2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2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2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2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2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2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2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2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2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2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2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2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2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2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2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2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2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2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2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2"/>
            <p:cNvSpPr/>
            <p:nvPr/>
          </p:nvSpPr>
          <p:spPr>
            <a:xfrm>
              <a:off x="810607" y="3049452"/>
              <a:ext cx="2481012" cy="14863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9" name="Google Shape;1499;p42"/>
          <p:cNvSpPr txBox="1"/>
          <p:nvPr>
            <p:ph hasCustomPrompt="1" type="title"/>
          </p:nvPr>
        </p:nvSpPr>
        <p:spPr>
          <a:xfrm rot="-274">
            <a:off x="1024850" y="2044496"/>
            <a:ext cx="37602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00" name="Google Shape;1500;p42"/>
          <p:cNvSpPr txBox="1"/>
          <p:nvPr>
            <p:ph idx="1" type="subTitle"/>
          </p:nvPr>
        </p:nvSpPr>
        <p:spPr>
          <a:xfrm>
            <a:off x="1024812" y="2708503"/>
            <a:ext cx="3760200" cy="3909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1" name="Google Shape;1501;p42"/>
          <p:cNvSpPr txBox="1"/>
          <p:nvPr>
            <p:ph hasCustomPrompt="1" idx="2" type="title"/>
          </p:nvPr>
        </p:nvSpPr>
        <p:spPr>
          <a:xfrm rot="-274">
            <a:off x="1024825" y="540150"/>
            <a:ext cx="37602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02" name="Google Shape;1502;p42"/>
          <p:cNvSpPr txBox="1"/>
          <p:nvPr>
            <p:ph idx="3" type="subTitle"/>
          </p:nvPr>
        </p:nvSpPr>
        <p:spPr>
          <a:xfrm>
            <a:off x="1024800" y="1204315"/>
            <a:ext cx="3760200" cy="3909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3" name="Google Shape;1503;p42"/>
          <p:cNvSpPr txBox="1"/>
          <p:nvPr>
            <p:ph hasCustomPrompt="1" idx="4" type="title"/>
          </p:nvPr>
        </p:nvSpPr>
        <p:spPr>
          <a:xfrm>
            <a:off x="1024825" y="3548524"/>
            <a:ext cx="3760200" cy="66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504" name="Google Shape;1504;p42"/>
          <p:cNvSpPr txBox="1"/>
          <p:nvPr>
            <p:ph idx="5" type="subTitle"/>
          </p:nvPr>
        </p:nvSpPr>
        <p:spPr>
          <a:xfrm>
            <a:off x="1024800" y="4212600"/>
            <a:ext cx="3760200" cy="3909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05" name="Google Shape;1505;p42"/>
          <p:cNvGrpSpPr/>
          <p:nvPr/>
        </p:nvGrpSpPr>
        <p:grpSpPr>
          <a:xfrm>
            <a:off x="6513025" y="2432222"/>
            <a:ext cx="2402910" cy="2509146"/>
            <a:chOff x="6513025" y="2426025"/>
            <a:chExt cx="2402910" cy="2509146"/>
          </a:xfrm>
        </p:grpSpPr>
        <p:sp>
          <p:nvSpPr>
            <p:cNvPr id="1506" name="Google Shape;1506;p42"/>
            <p:cNvSpPr/>
            <p:nvPr/>
          </p:nvSpPr>
          <p:spPr>
            <a:xfrm rot="5400000">
              <a:off x="6459907" y="2479143"/>
              <a:ext cx="2509146" cy="2402910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2"/>
            <p:cNvSpPr/>
            <p:nvPr/>
          </p:nvSpPr>
          <p:spPr>
            <a:xfrm rot="5400000">
              <a:off x="7230392" y="3249624"/>
              <a:ext cx="1952936" cy="1418150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TITLE_AND_TWO_COLUMNS_1"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p43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43"/>
          <p:cNvSpPr txBox="1"/>
          <p:nvPr>
            <p:ph idx="1" type="subTitle"/>
          </p:nvPr>
        </p:nvSpPr>
        <p:spPr>
          <a:xfrm>
            <a:off x="720000" y="3709200"/>
            <a:ext cx="2246100" cy="8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1" name="Google Shape;1511;p43"/>
          <p:cNvSpPr txBox="1"/>
          <p:nvPr>
            <p:ph idx="2" type="subTitle"/>
          </p:nvPr>
        </p:nvSpPr>
        <p:spPr>
          <a:xfrm>
            <a:off x="3448975" y="3709200"/>
            <a:ext cx="2246100" cy="8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2" name="Google Shape;1512;p43"/>
          <p:cNvSpPr txBox="1"/>
          <p:nvPr>
            <p:ph hasCustomPrompt="1" type="title"/>
          </p:nvPr>
        </p:nvSpPr>
        <p:spPr>
          <a:xfrm>
            <a:off x="1117300" y="1756200"/>
            <a:ext cx="14514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513" name="Google Shape;1513;p43"/>
          <p:cNvSpPr txBox="1"/>
          <p:nvPr>
            <p:ph hasCustomPrompt="1" idx="3" type="title"/>
          </p:nvPr>
        </p:nvSpPr>
        <p:spPr>
          <a:xfrm>
            <a:off x="3707700" y="1756200"/>
            <a:ext cx="17286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514" name="Google Shape;1514;p43"/>
          <p:cNvSpPr txBox="1"/>
          <p:nvPr>
            <p:ph idx="4" type="subTitle"/>
          </p:nvPr>
        </p:nvSpPr>
        <p:spPr>
          <a:xfrm>
            <a:off x="720000" y="3200775"/>
            <a:ext cx="2246100" cy="538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5" name="Google Shape;1515;p43"/>
          <p:cNvSpPr txBox="1"/>
          <p:nvPr>
            <p:ph idx="5" type="subTitle"/>
          </p:nvPr>
        </p:nvSpPr>
        <p:spPr>
          <a:xfrm>
            <a:off x="3448975" y="3200775"/>
            <a:ext cx="2246100" cy="538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6" name="Google Shape;1516;p43"/>
          <p:cNvSpPr txBox="1"/>
          <p:nvPr>
            <p:ph idx="6" type="subTitle"/>
          </p:nvPr>
        </p:nvSpPr>
        <p:spPr>
          <a:xfrm>
            <a:off x="6177950" y="3709200"/>
            <a:ext cx="2246100" cy="8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7" name="Google Shape;1517;p43"/>
          <p:cNvSpPr txBox="1"/>
          <p:nvPr>
            <p:ph hasCustomPrompt="1" idx="7" type="title"/>
          </p:nvPr>
        </p:nvSpPr>
        <p:spPr>
          <a:xfrm>
            <a:off x="6436675" y="1756200"/>
            <a:ext cx="1728600" cy="7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518" name="Google Shape;1518;p43"/>
          <p:cNvSpPr txBox="1"/>
          <p:nvPr>
            <p:ph idx="8" type="subTitle"/>
          </p:nvPr>
        </p:nvSpPr>
        <p:spPr>
          <a:xfrm>
            <a:off x="6177950" y="3200775"/>
            <a:ext cx="2246100" cy="5388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Font typeface="Poller One"/>
              <a:buNone/>
              <a:defRPr b="1" sz="2000">
                <a:latin typeface="Aleo"/>
                <a:ea typeface="Aleo"/>
                <a:cs typeface="Aleo"/>
                <a:sym typeface="Ale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9" name="Google Shape;1519;p43"/>
          <p:cNvSpPr txBox="1"/>
          <p:nvPr>
            <p:ph idx="9"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520" name="Google Shape;1520;p4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521" name="Google Shape;1521;p43"/>
            <p:cNvSpPr/>
            <p:nvPr/>
          </p:nvSpPr>
          <p:spPr>
            <a:xfrm>
              <a:off x="0" y="4560225"/>
              <a:ext cx="2292882" cy="583275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3"/>
            <p:cNvSpPr/>
            <p:nvPr/>
          </p:nvSpPr>
          <p:spPr>
            <a:xfrm>
              <a:off x="8034125" y="0"/>
              <a:ext cx="1109875" cy="805950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4" name="Google Shape;1524;p44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1525" name="Google Shape;1525;p44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4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4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4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4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4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4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4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4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4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4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4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4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4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4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4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4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4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4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4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4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4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4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4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4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4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4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4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4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4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4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4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4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4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4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4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4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4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4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4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4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4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4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4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4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4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4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4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4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4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4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4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4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4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4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4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4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4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4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4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4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4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4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4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4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4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4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4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4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4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4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4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4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4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4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4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4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4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4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4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4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6" name="Google Shape;1606;p44"/>
          <p:cNvSpPr txBox="1"/>
          <p:nvPr>
            <p:ph type="ctrTitle"/>
          </p:nvPr>
        </p:nvSpPr>
        <p:spPr>
          <a:xfrm>
            <a:off x="1691025" y="830663"/>
            <a:ext cx="3506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07" name="Google Shape;1607;p44"/>
          <p:cNvSpPr txBox="1"/>
          <p:nvPr>
            <p:ph idx="1" type="subTitle"/>
          </p:nvPr>
        </p:nvSpPr>
        <p:spPr>
          <a:xfrm>
            <a:off x="1691025" y="1818700"/>
            <a:ext cx="3506400" cy="13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8" name="Google Shape;1608;p44"/>
          <p:cNvSpPr txBox="1"/>
          <p:nvPr>
            <p:ph idx="2" type="subTitle"/>
          </p:nvPr>
        </p:nvSpPr>
        <p:spPr>
          <a:xfrm rot="-1283">
            <a:off x="1691025" y="3952231"/>
            <a:ext cx="3216600" cy="36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9" name="Google Shape;1609;p44"/>
          <p:cNvSpPr txBox="1"/>
          <p:nvPr/>
        </p:nvSpPr>
        <p:spPr>
          <a:xfrm>
            <a:off x="1691025" y="3127333"/>
            <a:ext cx="3216600" cy="7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</a:t>
            </a:r>
            <a:r>
              <a:rPr lang="fr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This presentation template was created by </a:t>
            </a:r>
            <a:r>
              <a:rPr b="1" lang="fr" sz="11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fr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</a:t>
            </a:r>
            <a:r>
              <a:rPr lang="fr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including icons by </a:t>
            </a:r>
            <a:r>
              <a:rPr b="1" lang="fr" sz="11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fr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</a:t>
            </a:r>
            <a:r>
              <a:rPr lang="fr" sz="11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and infographics &amp; images by </a:t>
            </a:r>
            <a:r>
              <a:rPr b="1" lang="fr" sz="11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610" name="Google Shape;1610;p44"/>
          <p:cNvGrpSpPr/>
          <p:nvPr/>
        </p:nvGrpSpPr>
        <p:grpSpPr>
          <a:xfrm>
            <a:off x="5358728" y="207403"/>
            <a:ext cx="3546932" cy="4722349"/>
            <a:chOff x="5292227" y="-6841"/>
            <a:chExt cx="3868396" cy="5150343"/>
          </a:xfrm>
        </p:grpSpPr>
        <p:sp>
          <p:nvSpPr>
            <p:cNvPr id="1611" name="Google Shape;1611;p44"/>
            <p:cNvSpPr/>
            <p:nvPr/>
          </p:nvSpPr>
          <p:spPr>
            <a:xfrm>
              <a:off x="5292227" y="0"/>
              <a:ext cx="3868385" cy="3704600"/>
            </a:xfrm>
            <a:custGeom>
              <a:rect b="b" l="l" r="r" t="t"/>
              <a:pathLst>
                <a:path extrusionOk="0" h="54624" w="57039">
                  <a:moveTo>
                    <a:pt x="1" y="1"/>
                  </a:moveTo>
                  <a:lnTo>
                    <a:pt x="1" y="701"/>
                  </a:lnTo>
                  <a:cubicBezTo>
                    <a:pt x="542" y="1204"/>
                    <a:pt x="1146" y="1643"/>
                    <a:pt x="1693" y="2138"/>
                  </a:cubicBezTo>
                  <a:cubicBezTo>
                    <a:pt x="2476" y="2848"/>
                    <a:pt x="3034" y="3684"/>
                    <a:pt x="3358" y="4692"/>
                  </a:cubicBezTo>
                  <a:cubicBezTo>
                    <a:pt x="3697" y="5748"/>
                    <a:pt x="3801" y="6878"/>
                    <a:pt x="3771" y="7980"/>
                  </a:cubicBezTo>
                  <a:cubicBezTo>
                    <a:pt x="3742" y="9059"/>
                    <a:pt x="3582" y="10144"/>
                    <a:pt x="3267" y="11176"/>
                  </a:cubicBezTo>
                  <a:cubicBezTo>
                    <a:pt x="2959" y="12188"/>
                    <a:pt x="2398" y="13089"/>
                    <a:pt x="1868" y="13995"/>
                  </a:cubicBezTo>
                  <a:cubicBezTo>
                    <a:pt x="1345" y="14889"/>
                    <a:pt x="785" y="15843"/>
                    <a:pt x="683" y="16895"/>
                  </a:cubicBezTo>
                  <a:cubicBezTo>
                    <a:pt x="566" y="18089"/>
                    <a:pt x="1181" y="19292"/>
                    <a:pt x="2094" y="20042"/>
                  </a:cubicBezTo>
                  <a:cubicBezTo>
                    <a:pt x="2923" y="20724"/>
                    <a:pt x="3991" y="21041"/>
                    <a:pt x="4805" y="21744"/>
                  </a:cubicBezTo>
                  <a:cubicBezTo>
                    <a:pt x="5672" y="22494"/>
                    <a:pt x="6122" y="23611"/>
                    <a:pt x="6073" y="24746"/>
                  </a:cubicBezTo>
                  <a:cubicBezTo>
                    <a:pt x="6021" y="25959"/>
                    <a:pt x="5593" y="27146"/>
                    <a:pt x="5347" y="28328"/>
                  </a:cubicBezTo>
                  <a:cubicBezTo>
                    <a:pt x="5175" y="29148"/>
                    <a:pt x="5077" y="30062"/>
                    <a:pt x="5370" y="30868"/>
                  </a:cubicBezTo>
                  <a:cubicBezTo>
                    <a:pt x="5837" y="32154"/>
                    <a:pt x="7248" y="32524"/>
                    <a:pt x="8464" y="32713"/>
                  </a:cubicBezTo>
                  <a:cubicBezTo>
                    <a:pt x="9931" y="32941"/>
                    <a:pt x="11438" y="32963"/>
                    <a:pt x="12871" y="33379"/>
                  </a:cubicBezTo>
                  <a:cubicBezTo>
                    <a:pt x="14345" y="33805"/>
                    <a:pt x="16052" y="34670"/>
                    <a:pt x="16398" y="36307"/>
                  </a:cubicBezTo>
                  <a:cubicBezTo>
                    <a:pt x="16699" y="37720"/>
                    <a:pt x="16064" y="39193"/>
                    <a:pt x="15628" y="40509"/>
                  </a:cubicBezTo>
                  <a:cubicBezTo>
                    <a:pt x="15155" y="41944"/>
                    <a:pt x="14657" y="43620"/>
                    <a:pt x="15450" y="45038"/>
                  </a:cubicBezTo>
                  <a:cubicBezTo>
                    <a:pt x="17299" y="48340"/>
                    <a:pt x="21678" y="47605"/>
                    <a:pt x="24821" y="48130"/>
                  </a:cubicBezTo>
                  <a:cubicBezTo>
                    <a:pt x="26450" y="48402"/>
                    <a:pt x="27972" y="49063"/>
                    <a:pt x="28983" y="50418"/>
                  </a:cubicBezTo>
                  <a:cubicBezTo>
                    <a:pt x="29314" y="50864"/>
                    <a:pt x="29550" y="51367"/>
                    <a:pt x="29855" y="51829"/>
                  </a:cubicBezTo>
                  <a:cubicBezTo>
                    <a:pt x="30176" y="52315"/>
                    <a:pt x="30545" y="52771"/>
                    <a:pt x="30980" y="53160"/>
                  </a:cubicBezTo>
                  <a:cubicBezTo>
                    <a:pt x="31677" y="53786"/>
                    <a:pt x="32554" y="54219"/>
                    <a:pt x="33502" y="54219"/>
                  </a:cubicBezTo>
                  <a:cubicBezTo>
                    <a:pt x="33533" y="54219"/>
                    <a:pt x="33563" y="54218"/>
                    <a:pt x="33593" y="54217"/>
                  </a:cubicBezTo>
                  <a:cubicBezTo>
                    <a:pt x="34668" y="54186"/>
                    <a:pt x="35638" y="53612"/>
                    <a:pt x="36402" y="52888"/>
                  </a:cubicBezTo>
                  <a:cubicBezTo>
                    <a:pt x="37184" y="52151"/>
                    <a:pt x="37726" y="51218"/>
                    <a:pt x="38564" y="50533"/>
                  </a:cubicBezTo>
                  <a:cubicBezTo>
                    <a:pt x="39446" y="49809"/>
                    <a:pt x="40619" y="49222"/>
                    <a:pt x="41777" y="49222"/>
                  </a:cubicBezTo>
                  <a:cubicBezTo>
                    <a:pt x="42276" y="49222"/>
                    <a:pt x="42771" y="49331"/>
                    <a:pt x="43241" y="49584"/>
                  </a:cubicBezTo>
                  <a:cubicBezTo>
                    <a:pt x="44035" y="50013"/>
                    <a:pt x="44658" y="50785"/>
                    <a:pt x="44883" y="51657"/>
                  </a:cubicBezTo>
                  <a:cubicBezTo>
                    <a:pt x="45121" y="52588"/>
                    <a:pt x="45126" y="53725"/>
                    <a:pt x="46025" y="54301"/>
                  </a:cubicBezTo>
                  <a:cubicBezTo>
                    <a:pt x="46388" y="54534"/>
                    <a:pt x="46803" y="54624"/>
                    <a:pt x="47231" y="54624"/>
                  </a:cubicBezTo>
                  <a:cubicBezTo>
                    <a:pt x="47957" y="54624"/>
                    <a:pt x="48720" y="54364"/>
                    <a:pt x="49335" y="54097"/>
                  </a:cubicBezTo>
                  <a:cubicBezTo>
                    <a:pt x="50338" y="53661"/>
                    <a:pt x="51201" y="53049"/>
                    <a:pt x="51891" y="52193"/>
                  </a:cubicBezTo>
                  <a:cubicBezTo>
                    <a:pt x="52587" y="51329"/>
                    <a:pt x="53128" y="50344"/>
                    <a:pt x="53940" y="49577"/>
                  </a:cubicBezTo>
                  <a:cubicBezTo>
                    <a:pt x="54675" y="48880"/>
                    <a:pt x="55606" y="48447"/>
                    <a:pt x="56553" y="48120"/>
                  </a:cubicBezTo>
                  <a:cubicBezTo>
                    <a:pt x="56713" y="48064"/>
                    <a:pt x="56875" y="48012"/>
                    <a:pt x="57038" y="47961"/>
                  </a:cubicBezTo>
                  <a:lnTo>
                    <a:pt x="57038" y="1"/>
                  </a:lnTo>
                  <a:close/>
                </a:path>
              </a:pathLst>
            </a:custGeom>
            <a:solidFill>
              <a:srgbClr val="A5D8C7">
                <a:alpha val="24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4"/>
            <p:cNvSpPr/>
            <p:nvPr/>
          </p:nvSpPr>
          <p:spPr>
            <a:xfrm flipH="1">
              <a:off x="6137728" y="4374522"/>
              <a:ext cx="3022895" cy="768980"/>
            </a:xfrm>
            <a:custGeom>
              <a:rect b="b" l="l" r="r" t="t"/>
              <a:pathLst>
                <a:path extrusionOk="0" h="8861" w="34833">
                  <a:moveTo>
                    <a:pt x="1264" y="0"/>
                  </a:moveTo>
                  <a:cubicBezTo>
                    <a:pt x="842" y="0"/>
                    <a:pt x="420" y="25"/>
                    <a:pt x="1" y="76"/>
                  </a:cubicBezTo>
                  <a:lnTo>
                    <a:pt x="1" y="8861"/>
                  </a:lnTo>
                  <a:lnTo>
                    <a:pt x="34832" y="8861"/>
                  </a:lnTo>
                  <a:cubicBezTo>
                    <a:pt x="34647" y="8675"/>
                    <a:pt x="34462" y="8493"/>
                    <a:pt x="34273" y="8318"/>
                  </a:cubicBezTo>
                  <a:cubicBezTo>
                    <a:pt x="33824" y="7901"/>
                    <a:pt x="33330" y="7505"/>
                    <a:pt x="32751" y="7285"/>
                  </a:cubicBezTo>
                  <a:cubicBezTo>
                    <a:pt x="32370" y="7142"/>
                    <a:pt x="31956" y="7085"/>
                    <a:pt x="31542" y="7085"/>
                  </a:cubicBezTo>
                  <a:cubicBezTo>
                    <a:pt x="31218" y="7085"/>
                    <a:pt x="30894" y="7120"/>
                    <a:pt x="30584" y="7176"/>
                  </a:cubicBezTo>
                  <a:cubicBezTo>
                    <a:pt x="29454" y="7378"/>
                    <a:pt x="28391" y="7941"/>
                    <a:pt x="27231" y="7941"/>
                  </a:cubicBezTo>
                  <a:cubicBezTo>
                    <a:pt x="27158" y="7941"/>
                    <a:pt x="27085" y="7939"/>
                    <a:pt x="27011" y="7934"/>
                  </a:cubicBezTo>
                  <a:cubicBezTo>
                    <a:pt x="26269" y="7888"/>
                    <a:pt x="25615" y="7563"/>
                    <a:pt x="24909" y="7364"/>
                  </a:cubicBezTo>
                  <a:cubicBezTo>
                    <a:pt x="24130" y="7147"/>
                    <a:pt x="23324" y="7042"/>
                    <a:pt x="22519" y="7006"/>
                  </a:cubicBezTo>
                  <a:cubicBezTo>
                    <a:pt x="22283" y="6996"/>
                    <a:pt x="22048" y="6991"/>
                    <a:pt x="21812" y="6991"/>
                  </a:cubicBezTo>
                  <a:cubicBezTo>
                    <a:pt x="19646" y="6991"/>
                    <a:pt x="17472" y="7389"/>
                    <a:pt x="15308" y="7389"/>
                  </a:cubicBezTo>
                  <a:cubicBezTo>
                    <a:pt x="14554" y="7389"/>
                    <a:pt x="13802" y="7340"/>
                    <a:pt x="13051" y="7210"/>
                  </a:cubicBezTo>
                  <a:cubicBezTo>
                    <a:pt x="11691" y="6974"/>
                    <a:pt x="10330" y="6452"/>
                    <a:pt x="9396" y="5399"/>
                  </a:cubicBezTo>
                  <a:cubicBezTo>
                    <a:pt x="8528" y="4419"/>
                    <a:pt x="8013" y="3185"/>
                    <a:pt x="7154" y="2200"/>
                  </a:cubicBezTo>
                  <a:cubicBezTo>
                    <a:pt x="6122" y="1015"/>
                    <a:pt x="4578" y="420"/>
                    <a:pt x="3060" y="155"/>
                  </a:cubicBezTo>
                  <a:cubicBezTo>
                    <a:pt x="2467" y="52"/>
                    <a:pt x="1866" y="0"/>
                    <a:pt x="1264" y="0"/>
                  </a:cubicBezTo>
                  <a:close/>
                </a:path>
              </a:pathLst>
            </a:custGeom>
            <a:solidFill>
              <a:srgbClr val="FFFFFF">
                <a:alpha val="1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4"/>
            <p:cNvSpPr/>
            <p:nvPr/>
          </p:nvSpPr>
          <p:spPr>
            <a:xfrm>
              <a:off x="6149609" y="-6841"/>
              <a:ext cx="3010869" cy="2186381"/>
            </a:xfrm>
            <a:custGeom>
              <a:rect b="b" l="l" r="r" t="t"/>
              <a:pathLst>
                <a:path extrusionOk="0" h="32238" w="44395">
                  <a:moveTo>
                    <a:pt x="7050" y="1"/>
                  </a:moveTo>
                  <a:cubicBezTo>
                    <a:pt x="6775" y="648"/>
                    <a:pt x="6296" y="1204"/>
                    <a:pt x="5798" y="1690"/>
                  </a:cubicBezTo>
                  <a:cubicBezTo>
                    <a:pt x="5106" y="2368"/>
                    <a:pt x="4331" y="2958"/>
                    <a:pt x="3568" y="3554"/>
                  </a:cubicBezTo>
                  <a:cubicBezTo>
                    <a:pt x="2812" y="4144"/>
                    <a:pt x="2048" y="4735"/>
                    <a:pt x="1382" y="5429"/>
                  </a:cubicBezTo>
                  <a:cubicBezTo>
                    <a:pt x="828" y="6007"/>
                    <a:pt x="307" y="6692"/>
                    <a:pt x="165" y="7499"/>
                  </a:cubicBezTo>
                  <a:cubicBezTo>
                    <a:pt x="0" y="8425"/>
                    <a:pt x="436" y="9295"/>
                    <a:pt x="1015" y="9989"/>
                  </a:cubicBezTo>
                  <a:cubicBezTo>
                    <a:pt x="2012" y="11182"/>
                    <a:pt x="3309" y="11929"/>
                    <a:pt x="4808" y="12300"/>
                  </a:cubicBezTo>
                  <a:cubicBezTo>
                    <a:pt x="6059" y="12610"/>
                    <a:pt x="7353" y="12698"/>
                    <a:pt x="8640" y="12698"/>
                  </a:cubicBezTo>
                  <a:cubicBezTo>
                    <a:pt x="8985" y="12698"/>
                    <a:pt x="9329" y="12691"/>
                    <a:pt x="9672" y="12681"/>
                  </a:cubicBezTo>
                  <a:cubicBezTo>
                    <a:pt x="10902" y="12647"/>
                    <a:pt x="12142" y="12454"/>
                    <a:pt x="13377" y="12454"/>
                  </a:cubicBezTo>
                  <a:cubicBezTo>
                    <a:pt x="13796" y="12454"/>
                    <a:pt x="14215" y="12476"/>
                    <a:pt x="14633" y="12535"/>
                  </a:cubicBezTo>
                  <a:cubicBezTo>
                    <a:pt x="15320" y="12631"/>
                    <a:pt x="16023" y="12853"/>
                    <a:pt x="16548" y="13332"/>
                  </a:cubicBezTo>
                  <a:cubicBezTo>
                    <a:pt x="16899" y="13651"/>
                    <a:pt x="16932" y="14120"/>
                    <a:pt x="17194" y="14499"/>
                  </a:cubicBezTo>
                  <a:cubicBezTo>
                    <a:pt x="17836" y="15431"/>
                    <a:pt x="18904" y="15815"/>
                    <a:pt x="19989" y="15815"/>
                  </a:cubicBezTo>
                  <a:cubicBezTo>
                    <a:pt x="20066" y="15815"/>
                    <a:pt x="20143" y="15814"/>
                    <a:pt x="20220" y="15810"/>
                  </a:cubicBezTo>
                  <a:cubicBezTo>
                    <a:pt x="21318" y="15757"/>
                    <a:pt x="22377" y="15423"/>
                    <a:pt x="23449" y="15218"/>
                  </a:cubicBezTo>
                  <a:cubicBezTo>
                    <a:pt x="23859" y="15140"/>
                    <a:pt x="24299" y="15068"/>
                    <a:pt x="24732" y="15068"/>
                  </a:cubicBezTo>
                  <a:cubicBezTo>
                    <a:pt x="25197" y="15068"/>
                    <a:pt x="25654" y="15150"/>
                    <a:pt x="26056" y="15394"/>
                  </a:cubicBezTo>
                  <a:cubicBezTo>
                    <a:pt x="27110" y="16033"/>
                    <a:pt x="27392" y="17512"/>
                    <a:pt x="27385" y="18639"/>
                  </a:cubicBezTo>
                  <a:cubicBezTo>
                    <a:pt x="27379" y="19556"/>
                    <a:pt x="27198" y="20459"/>
                    <a:pt x="27181" y="21373"/>
                  </a:cubicBezTo>
                  <a:cubicBezTo>
                    <a:pt x="27159" y="22422"/>
                    <a:pt x="27451" y="23333"/>
                    <a:pt x="27944" y="24250"/>
                  </a:cubicBezTo>
                  <a:cubicBezTo>
                    <a:pt x="28682" y="25628"/>
                    <a:pt x="29843" y="26718"/>
                    <a:pt x="31271" y="27358"/>
                  </a:cubicBezTo>
                  <a:cubicBezTo>
                    <a:pt x="32508" y="27913"/>
                    <a:pt x="33869" y="28132"/>
                    <a:pt x="35220" y="28132"/>
                  </a:cubicBezTo>
                  <a:cubicBezTo>
                    <a:pt x="35421" y="28132"/>
                    <a:pt x="35622" y="28127"/>
                    <a:pt x="35822" y="28118"/>
                  </a:cubicBezTo>
                  <a:cubicBezTo>
                    <a:pt x="36404" y="28090"/>
                    <a:pt x="37032" y="28013"/>
                    <a:pt x="37650" y="28013"/>
                  </a:cubicBezTo>
                  <a:cubicBezTo>
                    <a:pt x="38244" y="28013"/>
                    <a:pt x="38829" y="28084"/>
                    <a:pt x="39357" y="28338"/>
                  </a:cubicBezTo>
                  <a:cubicBezTo>
                    <a:pt x="40444" y="28862"/>
                    <a:pt x="41000" y="30032"/>
                    <a:pt x="41787" y="30882"/>
                  </a:cubicBezTo>
                  <a:cubicBezTo>
                    <a:pt x="42525" y="31682"/>
                    <a:pt x="43435" y="32104"/>
                    <a:pt x="44395" y="32238"/>
                  </a:cubicBezTo>
                  <a:lnTo>
                    <a:pt x="44395" y="1"/>
                  </a:lnTo>
                  <a:close/>
                </a:path>
              </a:pathLst>
            </a:custGeom>
            <a:solidFill>
              <a:srgbClr val="FFFFFF">
                <a:alpha val="34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4" name="Google Shape;1614;p44"/>
            <p:cNvGrpSpPr/>
            <p:nvPr/>
          </p:nvGrpSpPr>
          <p:grpSpPr>
            <a:xfrm>
              <a:off x="8193913" y="4733615"/>
              <a:ext cx="742859" cy="290638"/>
              <a:chOff x="3226850" y="1771525"/>
              <a:chExt cx="352450" cy="137900"/>
            </a:xfrm>
          </p:grpSpPr>
          <p:sp>
            <p:nvSpPr>
              <p:cNvPr id="1615" name="Google Shape;1615;p44"/>
              <p:cNvSpPr/>
              <p:nvPr/>
            </p:nvSpPr>
            <p:spPr>
              <a:xfrm>
                <a:off x="3544800" y="1771525"/>
                <a:ext cx="34500" cy="38425"/>
              </a:xfrm>
              <a:custGeom>
                <a:rect b="b" l="l" r="r" t="t"/>
                <a:pathLst>
                  <a:path extrusionOk="0" h="1537" w="1380">
                    <a:moveTo>
                      <a:pt x="1099" y="0"/>
                    </a:moveTo>
                    <a:cubicBezTo>
                      <a:pt x="1086" y="0"/>
                      <a:pt x="1075" y="11"/>
                      <a:pt x="1067" y="46"/>
                    </a:cubicBezTo>
                    <a:cubicBezTo>
                      <a:pt x="1043" y="96"/>
                      <a:pt x="1021" y="147"/>
                      <a:pt x="1021" y="203"/>
                    </a:cubicBezTo>
                    <a:lnTo>
                      <a:pt x="1021" y="210"/>
                    </a:lnTo>
                    <a:cubicBezTo>
                      <a:pt x="1011" y="204"/>
                      <a:pt x="1002" y="197"/>
                      <a:pt x="993" y="197"/>
                    </a:cubicBezTo>
                    <a:cubicBezTo>
                      <a:pt x="985" y="197"/>
                      <a:pt x="979" y="204"/>
                      <a:pt x="975" y="224"/>
                    </a:cubicBezTo>
                    <a:cubicBezTo>
                      <a:pt x="969" y="259"/>
                      <a:pt x="991" y="275"/>
                      <a:pt x="1018" y="276"/>
                    </a:cubicBezTo>
                    <a:cubicBezTo>
                      <a:pt x="1021" y="276"/>
                      <a:pt x="1024" y="276"/>
                      <a:pt x="1027" y="276"/>
                    </a:cubicBezTo>
                    <a:cubicBezTo>
                      <a:pt x="1056" y="276"/>
                      <a:pt x="1086" y="270"/>
                      <a:pt x="1116" y="267"/>
                    </a:cubicBezTo>
                    <a:cubicBezTo>
                      <a:pt x="1119" y="275"/>
                      <a:pt x="1119" y="282"/>
                      <a:pt x="1116" y="289"/>
                    </a:cubicBezTo>
                    <a:cubicBezTo>
                      <a:pt x="1086" y="303"/>
                      <a:pt x="1094" y="332"/>
                      <a:pt x="1090" y="355"/>
                    </a:cubicBezTo>
                    <a:cubicBezTo>
                      <a:pt x="1021" y="400"/>
                      <a:pt x="1041" y="457"/>
                      <a:pt x="1069" y="515"/>
                    </a:cubicBezTo>
                    <a:cubicBezTo>
                      <a:pt x="1058" y="528"/>
                      <a:pt x="1051" y="541"/>
                      <a:pt x="1043" y="551"/>
                    </a:cubicBezTo>
                    <a:cubicBezTo>
                      <a:pt x="1015" y="553"/>
                      <a:pt x="988" y="561"/>
                      <a:pt x="960" y="561"/>
                    </a:cubicBezTo>
                    <a:cubicBezTo>
                      <a:pt x="941" y="561"/>
                      <a:pt x="922" y="557"/>
                      <a:pt x="903" y="544"/>
                    </a:cubicBezTo>
                    <a:cubicBezTo>
                      <a:pt x="891" y="524"/>
                      <a:pt x="877" y="519"/>
                      <a:pt x="862" y="519"/>
                    </a:cubicBezTo>
                    <a:cubicBezTo>
                      <a:pt x="844" y="519"/>
                      <a:pt x="825" y="527"/>
                      <a:pt x="807" y="527"/>
                    </a:cubicBezTo>
                    <a:cubicBezTo>
                      <a:pt x="740" y="573"/>
                      <a:pt x="631" y="542"/>
                      <a:pt x="595" y="643"/>
                    </a:cubicBezTo>
                    <a:cubicBezTo>
                      <a:pt x="594" y="652"/>
                      <a:pt x="594" y="663"/>
                      <a:pt x="591" y="672"/>
                    </a:cubicBezTo>
                    <a:cubicBezTo>
                      <a:pt x="474" y="682"/>
                      <a:pt x="366" y="709"/>
                      <a:pt x="284" y="801"/>
                    </a:cubicBezTo>
                    <a:cubicBezTo>
                      <a:pt x="253" y="826"/>
                      <a:pt x="222" y="853"/>
                      <a:pt x="194" y="879"/>
                    </a:cubicBezTo>
                    <a:cubicBezTo>
                      <a:pt x="162" y="893"/>
                      <a:pt x="176" y="925"/>
                      <a:pt x="169" y="950"/>
                    </a:cubicBezTo>
                    <a:cubicBezTo>
                      <a:pt x="127" y="993"/>
                      <a:pt x="150" y="1042"/>
                      <a:pt x="149" y="1091"/>
                    </a:cubicBezTo>
                    <a:cubicBezTo>
                      <a:pt x="152" y="1141"/>
                      <a:pt x="122" y="1196"/>
                      <a:pt x="169" y="1239"/>
                    </a:cubicBezTo>
                    <a:cubicBezTo>
                      <a:pt x="162" y="1250"/>
                      <a:pt x="152" y="1266"/>
                      <a:pt x="145" y="1278"/>
                    </a:cubicBezTo>
                    <a:cubicBezTo>
                      <a:pt x="135" y="1274"/>
                      <a:pt x="127" y="1272"/>
                      <a:pt x="120" y="1272"/>
                    </a:cubicBezTo>
                    <a:cubicBezTo>
                      <a:pt x="75" y="1272"/>
                      <a:pt x="69" y="1342"/>
                      <a:pt x="25" y="1348"/>
                    </a:cubicBezTo>
                    <a:cubicBezTo>
                      <a:pt x="0" y="1400"/>
                      <a:pt x="32" y="1484"/>
                      <a:pt x="48" y="1484"/>
                    </a:cubicBezTo>
                    <a:cubicBezTo>
                      <a:pt x="49" y="1484"/>
                      <a:pt x="49" y="1484"/>
                      <a:pt x="50" y="1483"/>
                    </a:cubicBezTo>
                    <a:cubicBezTo>
                      <a:pt x="64" y="1478"/>
                      <a:pt x="78" y="1476"/>
                      <a:pt x="93" y="1476"/>
                    </a:cubicBezTo>
                    <a:cubicBezTo>
                      <a:pt x="122" y="1476"/>
                      <a:pt x="152" y="1484"/>
                      <a:pt x="180" y="1484"/>
                    </a:cubicBezTo>
                    <a:cubicBezTo>
                      <a:pt x="201" y="1484"/>
                      <a:pt x="221" y="1480"/>
                      <a:pt x="241" y="1466"/>
                    </a:cubicBezTo>
                    <a:cubicBezTo>
                      <a:pt x="250" y="1466"/>
                      <a:pt x="257" y="1469"/>
                      <a:pt x="266" y="1469"/>
                    </a:cubicBezTo>
                    <a:cubicBezTo>
                      <a:pt x="266" y="1498"/>
                      <a:pt x="277" y="1528"/>
                      <a:pt x="302" y="1535"/>
                    </a:cubicBezTo>
                    <a:cubicBezTo>
                      <a:pt x="305" y="1536"/>
                      <a:pt x="309" y="1537"/>
                      <a:pt x="312" y="1537"/>
                    </a:cubicBezTo>
                    <a:cubicBezTo>
                      <a:pt x="334" y="1537"/>
                      <a:pt x="351" y="1518"/>
                      <a:pt x="356" y="1491"/>
                    </a:cubicBezTo>
                    <a:cubicBezTo>
                      <a:pt x="397" y="1442"/>
                      <a:pt x="445" y="1394"/>
                      <a:pt x="447" y="1325"/>
                    </a:cubicBezTo>
                    <a:cubicBezTo>
                      <a:pt x="533" y="1256"/>
                      <a:pt x="647" y="1301"/>
                      <a:pt x="739" y="1256"/>
                    </a:cubicBezTo>
                    <a:cubicBezTo>
                      <a:pt x="762" y="1247"/>
                      <a:pt x="784" y="1236"/>
                      <a:pt x="807" y="1227"/>
                    </a:cubicBezTo>
                    <a:cubicBezTo>
                      <a:pt x="834" y="1226"/>
                      <a:pt x="841" y="1200"/>
                      <a:pt x="856" y="1184"/>
                    </a:cubicBezTo>
                    <a:cubicBezTo>
                      <a:pt x="889" y="1171"/>
                      <a:pt x="920" y="1160"/>
                      <a:pt x="953" y="1148"/>
                    </a:cubicBezTo>
                    <a:cubicBezTo>
                      <a:pt x="1035" y="1140"/>
                      <a:pt x="1092" y="1088"/>
                      <a:pt x="1140" y="1024"/>
                    </a:cubicBezTo>
                    <a:cubicBezTo>
                      <a:pt x="1221" y="1010"/>
                      <a:pt x="1241" y="948"/>
                      <a:pt x="1253" y="881"/>
                    </a:cubicBezTo>
                    <a:cubicBezTo>
                      <a:pt x="1260" y="840"/>
                      <a:pt x="1267" y="801"/>
                      <a:pt x="1274" y="760"/>
                    </a:cubicBezTo>
                    <a:cubicBezTo>
                      <a:pt x="1296" y="714"/>
                      <a:pt x="1325" y="668"/>
                      <a:pt x="1277" y="621"/>
                    </a:cubicBezTo>
                    <a:cubicBezTo>
                      <a:pt x="1271" y="587"/>
                      <a:pt x="1264" y="551"/>
                      <a:pt x="1258" y="516"/>
                    </a:cubicBezTo>
                    <a:cubicBezTo>
                      <a:pt x="1266" y="515"/>
                      <a:pt x="1271" y="512"/>
                      <a:pt x="1276" y="505"/>
                    </a:cubicBezTo>
                    <a:cubicBezTo>
                      <a:pt x="1277" y="505"/>
                      <a:pt x="1278" y="505"/>
                      <a:pt x="1279" y="505"/>
                    </a:cubicBezTo>
                    <a:cubicBezTo>
                      <a:pt x="1358" y="505"/>
                      <a:pt x="1378" y="454"/>
                      <a:pt x="1376" y="384"/>
                    </a:cubicBezTo>
                    <a:lnTo>
                      <a:pt x="1376" y="312"/>
                    </a:lnTo>
                    <a:cubicBezTo>
                      <a:pt x="1379" y="253"/>
                      <a:pt x="1328" y="255"/>
                      <a:pt x="1293" y="237"/>
                    </a:cubicBezTo>
                    <a:cubicBezTo>
                      <a:pt x="1257" y="216"/>
                      <a:pt x="1237" y="168"/>
                      <a:pt x="1189" y="168"/>
                    </a:cubicBezTo>
                    <a:cubicBezTo>
                      <a:pt x="1189" y="161"/>
                      <a:pt x="1187" y="154"/>
                      <a:pt x="1187" y="147"/>
                    </a:cubicBezTo>
                    <a:cubicBezTo>
                      <a:pt x="1248" y="95"/>
                      <a:pt x="1237" y="59"/>
                      <a:pt x="1164" y="33"/>
                    </a:cubicBezTo>
                    <a:cubicBezTo>
                      <a:pt x="1143" y="27"/>
                      <a:pt x="1119" y="0"/>
                      <a:pt x="10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44"/>
              <p:cNvSpPr/>
              <p:nvPr/>
            </p:nvSpPr>
            <p:spPr>
              <a:xfrm>
                <a:off x="3288150" y="1860850"/>
                <a:ext cx="20975" cy="17100"/>
              </a:xfrm>
              <a:custGeom>
                <a:rect b="b" l="l" r="r" t="t"/>
                <a:pathLst>
                  <a:path extrusionOk="0" h="684" w="839">
                    <a:moveTo>
                      <a:pt x="250" y="1"/>
                    </a:moveTo>
                    <a:cubicBezTo>
                      <a:pt x="186" y="1"/>
                      <a:pt x="134" y="37"/>
                      <a:pt x="88" y="96"/>
                    </a:cubicBezTo>
                    <a:cubicBezTo>
                      <a:pt x="48" y="128"/>
                      <a:pt x="80" y="184"/>
                      <a:pt x="45" y="219"/>
                    </a:cubicBezTo>
                    <a:cubicBezTo>
                      <a:pt x="54" y="266"/>
                      <a:pt x="1" y="314"/>
                      <a:pt x="41" y="363"/>
                    </a:cubicBezTo>
                    <a:cubicBezTo>
                      <a:pt x="44" y="378"/>
                      <a:pt x="44" y="394"/>
                      <a:pt x="45" y="410"/>
                    </a:cubicBezTo>
                    <a:cubicBezTo>
                      <a:pt x="38" y="472"/>
                      <a:pt x="81" y="488"/>
                      <a:pt x="126" y="502"/>
                    </a:cubicBezTo>
                    <a:cubicBezTo>
                      <a:pt x="130" y="524"/>
                      <a:pt x="133" y="547"/>
                      <a:pt x="137" y="568"/>
                    </a:cubicBezTo>
                    <a:cubicBezTo>
                      <a:pt x="160" y="604"/>
                      <a:pt x="195" y="624"/>
                      <a:pt x="232" y="640"/>
                    </a:cubicBezTo>
                    <a:cubicBezTo>
                      <a:pt x="258" y="670"/>
                      <a:pt x="290" y="683"/>
                      <a:pt x="327" y="683"/>
                    </a:cubicBezTo>
                    <a:cubicBezTo>
                      <a:pt x="334" y="683"/>
                      <a:pt x="342" y="683"/>
                      <a:pt x="349" y="682"/>
                    </a:cubicBezTo>
                    <a:cubicBezTo>
                      <a:pt x="389" y="682"/>
                      <a:pt x="428" y="683"/>
                      <a:pt x="468" y="683"/>
                    </a:cubicBezTo>
                    <a:cubicBezTo>
                      <a:pt x="522" y="665"/>
                      <a:pt x="584" y="658"/>
                      <a:pt x="615" y="597"/>
                    </a:cubicBezTo>
                    <a:cubicBezTo>
                      <a:pt x="617" y="597"/>
                      <a:pt x="619" y="597"/>
                      <a:pt x="621" y="597"/>
                    </a:cubicBezTo>
                    <a:cubicBezTo>
                      <a:pt x="663" y="597"/>
                      <a:pt x="664" y="554"/>
                      <a:pt x="684" y="532"/>
                    </a:cubicBezTo>
                    <a:cubicBezTo>
                      <a:pt x="824" y="459"/>
                      <a:pt x="838" y="381"/>
                      <a:pt x="739" y="235"/>
                    </a:cubicBezTo>
                    <a:cubicBezTo>
                      <a:pt x="602" y="177"/>
                      <a:pt x="513" y="33"/>
                      <a:pt x="349" y="27"/>
                    </a:cubicBezTo>
                    <a:cubicBezTo>
                      <a:pt x="342" y="27"/>
                      <a:pt x="336" y="20"/>
                      <a:pt x="329" y="17"/>
                    </a:cubicBezTo>
                    <a:cubicBezTo>
                      <a:pt x="301" y="6"/>
                      <a:pt x="275" y="1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44"/>
              <p:cNvSpPr/>
              <p:nvPr/>
            </p:nvSpPr>
            <p:spPr>
              <a:xfrm>
                <a:off x="3548500" y="1815675"/>
                <a:ext cx="2725" cy="3100"/>
              </a:xfrm>
              <a:custGeom>
                <a:rect b="b" l="l" r="r" t="t"/>
                <a:pathLst>
                  <a:path extrusionOk="0" h="124" w="109">
                    <a:moveTo>
                      <a:pt x="80" y="0"/>
                    </a:moveTo>
                    <a:cubicBezTo>
                      <a:pt x="78" y="0"/>
                      <a:pt x="76" y="0"/>
                      <a:pt x="73" y="1"/>
                    </a:cubicBezTo>
                    <a:cubicBezTo>
                      <a:pt x="43" y="7"/>
                      <a:pt x="1" y="21"/>
                      <a:pt x="1" y="64"/>
                    </a:cubicBezTo>
                    <a:cubicBezTo>
                      <a:pt x="1" y="99"/>
                      <a:pt x="36" y="122"/>
                      <a:pt x="61" y="123"/>
                    </a:cubicBezTo>
                    <a:cubicBezTo>
                      <a:pt x="64" y="124"/>
                      <a:pt x="66" y="124"/>
                      <a:pt x="68" y="124"/>
                    </a:cubicBezTo>
                    <a:cubicBezTo>
                      <a:pt x="104" y="124"/>
                      <a:pt x="98" y="81"/>
                      <a:pt x="109" y="57"/>
                    </a:cubicBezTo>
                    <a:cubicBezTo>
                      <a:pt x="101" y="37"/>
                      <a:pt x="106" y="0"/>
                      <a:pt x="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44"/>
              <p:cNvSpPr/>
              <p:nvPr/>
            </p:nvSpPr>
            <p:spPr>
              <a:xfrm>
                <a:off x="3239875" y="1805750"/>
                <a:ext cx="23300" cy="35100"/>
              </a:xfrm>
              <a:custGeom>
                <a:rect b="b" l="l" r="r" t="t"/>
                <a:pathLst>
                  <a:path extrusionOk="0" h="1404" w="932">
                    <a:moveTo>
                      <a:pt x="350" y="0"/>
                    </a:moveTo>
                    <a:cubicBezTo>
                      <a:pt x="334" y="0"/>
                      <a:pt x="315" y="12"/>
                      <a:pt x="294" y="31"/>
                    </a:cubicBezTo>
                    <a:cubicBezTo>
                      <a:pt x="271" y="50"/>
                      <a:pt x="229" y="41"/>
                      <a:pt x="224" y="81"/>
                    </a:cubicBezTo>
                    <a:cubicBezTo>
                      <a:pt x="215" y="100"/>
                      <a:pt x="206" y="116"/>
                      <a:pt x="198" y="135"/>
                    </a:cubicBezTo>
                    <a:cubicBezTo>
                      <a:pt x="192" y="134"/>
                      <a:pt x="188" y="133"/>
                      <a:pt x="183" y="133"/>
                    </a:cubicBezTo>
                    <a:cubicBezTo>
                      <a:pt x="118" y="133"/>
                      <a:pt x="124" y="215"/>
                      <a:pt x="78" y="237"/>
                    </a:cubicBezTo>
                    <a:cubicBezTo>
                      <a:pt x="1" y="345"/>
                      <a:pt x="97" y="420"/>
                      <a:pt x="133" y="504"/>
                    </a:cubicBezTo>
                    <a:cubicBezTo>
                      <a:pt x="142" y="535"/>
                      <a:pt x="149" y="566"/>
                      <a:pt x="157" y="598"/>
                    </a:cubicBezTo>
                    <a:cubicBezTo>
                      <a:pt x="159" y="635"/>
                      <a:pt x="157" y="676"/>
                      <a:pt x="201" y="696"/>
                    </a:cubicBezTo>
                    <a:cubicBezTo>
                      <a:pt x="219" y="726"/>
                      <a:pt x="237" y="756"/>
                      <a:pt x="255" y="788"/>
                    </a:cubicBezTo>
                    <a:cubicBezTo>
                      <a:pt x="262" y="821"/>
                      <a:pt x="270" y="853"/>
                      <a:pt x="277" y="884"/>
                    </a:cubicBezTo>
                    <a:cubicBezTo>
                      <a:pt x="297" y="916"/>
                      <a:pt x="320" y="949"/>
                      <a:pt x="343" y="984"/>
                    </a:cubicBezTo>
                    <a:cubicBezTo>
                      <a:pt x="379" y="998"/>
                      <a:pt x="344" y="1073"/>
                      <a:pt x="401" y="1073"/>
                    </a:cubicBezTo>
                    <a:cubicBezTo>
                      <a:pt x="405" y="1073"/>
                      <a:pt x="410" y="1072"/>
                      <a:pt x="415" y="1071"/>
                    </a:cubicBezTo>
                    <a:cubicBezTo>
                      <a:pt x="415" y="1096"/>
                      <a:pt x="416" y="1120"/>
                      <a:pt x="439" y="1136"/>
                    </a:cubicBezTo>
                    <a:cubicBezTo>
                      <a:pt x="415" y="1214"/>
                      <a:pt x="373" y="1292"/>
                      <a:pt x="465" y="1358"/>
                    </a:cubicBezTo>
                    <a:cubicBezTo>
                      <a:pt x="503" y="1387"/>
                      <a:pt x="527" y="1403"/>
                      <a:pt x="545" y="1403"/>
                    </a:cubicBezTo>
                    <a:cubicBezTo>
                      <a:pt x="572" y="1403"/>
                      <a:pt x="585" y="1368"/>
                      <a:pt x="605" y="1287"/>
                    </a:cubicBezTo>
                    <a:cubicBezTo>
                      <a:pt x="652" y="1230"/>
                      <a:pt x="711" y="1181"/>
                      <a:pt x="701" y="1094"/>
                    </a:cubicBezTo>
                    <a:cubicBezTo>
                      <a:pt x="717" y="1073"/>
                      <a:pt x="732" y="1050"/>
                      <a:pt x="747" y="1028"/>
                    </a:cubicBezTo>
                    <a:cubicBezTo>
                      <a:pt x="754" y="1030"/>
                      <a:pt x="759" y="1030"/>
                      <a:pt x="764" y="1030"/>
                    </a:cubicBezTo>
                    <a:cubicBezTo>
                      <a:pt x="786" y="1030"/>
                      <a:pt x="794" y="1014"/>
                      <a:pt x="802" y="987"/>
                    </a:cubicBezTo>
                    <a:cubicBezTo>
                      <a:pt x="834" y="871"/>
                      <a:pt x="835" y="761"/>
                      <a:pt x="791" y="648"/>
                    </a:cubicBezTo>
                    <a:cubicBezTo>
                      <a:pt x="795" y="641"/>
                      <a:pt x="796" y="635"/>
                      <a:pt x="796" y="628"/>
                    </a:cubicBezTo>
                    <a:cubicBezTo>
                      <a:pt x="819" y="589"/>
                      <a:pt x="845" y="549"/>
                      <a:pt x="868" y="509"/>
                    </a:cubicBezTo>
                    <a:cubicBezTo>
                      <a:pt x="932" y="438"/>
                      <a:pt x="929" y="381"/>
                      <a:pt x="841" y="336"/>
                    </a:cubicBezTo>
                    <a:cubicBezTo>
                      <a:pt x="839" y="268"/>
                      <a:pt x="812" y="209"/>
                      <a:pt x="795" y="146"/>
                    </a:cubicBezTo>
                    <a:cubicBezTo>
                      <a:pt x="776" y="82"/>
                      <a:pt x="743" y="51"/>
                      <a:pt x="697" y="51"/>
                    </a:cubicBezTo>
                    <a:cubicBezTo>
                      <a:pt x="674" y="51"/>
                      <a:pt x="647" y="59"/>
                      <a:pt x="618" y="74"/>
                    </a:cubicBezTo>
                    <a:cubicBezTo>
                      <a:pt x="602" y="78"/>
                      <a:pt x="586" y="80"/>
                      <a:pt x="570" y="80"/>
                    </a:cubicBezTo>
                    <a:cubicBezTo>
                      <a:pt x="513" y="80"/>
                      <a:pt x="457" y="58"/>
                      <a:pt x="399" y="51"/>
                    </a:cubicBezTo>
                    <a:cubicBezTo>
                      <a:pt x="386" y="16"/>
                      <a:pt x="370" y="0"/>
                      <a:pt x="3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44"/>
              <p:cNvSpPr/>
              <p:nvPr/>
            </p:nvSpPr>
            <p:spPr>
              <a:xfrm>
                <a:off x="3320350" y="1830250"/>
                <a:ext cx="61775" cy="50575"/>
              </a:xfrm>
              <a:custGeom>
                <a:rect b="b" l="l" r="r" t="t"/>
                <a:pathLst>
                  <a:path extrusionOk="0" h="2023" w="2471">
                    <a:moveTo>
                      <a:pt x="2310" y="1"/>
                    </a:moveTo>
                    <a:cubicBezTo>
                      <a:pt x="2299" y="1"/>
                      <a:pt x="2288" y="7"/>
                      <a:pt x="2274" y="22"/>
                    </a:cubicBezTo>
                    <a:cubicBezTo>
                      <a:pt x="2234" y="70"/>
                      <a:pt x="2151" y="47"/>
                      <a:pt x="2126" y="116"/>
                    </a:cubicBezTo>
                    <a:lnTo>
                      <a:pt x="2089" y="116"/>
                    </a:lnTo>
                    <a:cubicBezTo>
                      <a:pt x="2064" y="72"/>
                      <a:pt x="1997" y="50"/>
                      <a:pt x="1929" y="50"/>
                    </a:cubicBezTo>
                    <a:cubicBezTo>
                      <a:pt x="1858" y="50"/>
                      <a:pt x="1786" y="73"/>
                      <a:pt x="1755" y="120"/>
                    </a:cubicBezTo>
                    <a:cubicBezTo>
                      <a:pt x="1704" y="135"/>
                      <a:pt x="1654" y="145"/>
                      <a:pt x="1607" y="162"/>
                    </a:cubicBezTo>
                    <a:cubicBezTo>
                      <a:pt x="1581" y="171"/>
                      <a:pt x="1582" y="186"/>
                      <a:pt x="1611" y="195"/>
                    </a:cubicBezTo>
                    <a:cubicBezTo>
                      <a:pt x="1595" y="207"/>
                      <a:pt x="1579" y="217"/>
                      <a:pt x="1565" y="230"/>
                    </a:cubicBezTo>
                    <a:cubicBezTo>
                      <a:pt x="1558" y="231"/>
                      <a:pt x="1549" y="234"/>
                      <a:pt x="1542" y="235"/>
                    </a:cubicBezTo>
                    <a:cubicBezTo>
                      <a:pt x="1491" y="260"/>
                      <a:pt x="1517" y="329"/>
                      <a:pt x="1471" y="356"/>
                    </a:cubicBezTo>
                    <a:cubicBezTo>
                      <a:pt x="1420" y="389"/>
                      <a:pt x="1381" y="437"/>
                      <a:pt x="1352" y="493"/>
                    </a:cubicBezTo>
                    <a:cubicBezTo>
                      <a:pt x="1306" y="496"/>
                      <a:pt x="1279" y="526"/>
                      <a:pt x="1257" y="565"/>
                    </a:cubicBezTo>
                    <a:cubicBezTo>
                      <a:pt x="1250" y="565"/>
                      <a:pt x="1243" y="566"/>
                      <a:pt x="1235" y="568"/>
                    </a:cubicBezTo>
                    <a:cubicBezTo>
                      <a:pt x="1222" y="565"/>
                      <a:pt x="1209" y="564"/>
                      <a:pt x="1196" y="564"/>
                    </a:cubicBezTo>
                    <a:cubicBezTo>
                      <a:pt x="1152" y="564"/>
                      <a:pt x="1112" y="577"/>
                      <a:pt x="1071" y="605"/>
                    </a:cubicBezTo>
                    <a:cubicBezTo>
                      <a:pt x="1030" y="633"/>
                      <a:pt x="986" y="649"/>
                      <a:pt x="938" y="649"/>
                    </a:cubicBezTo>
                    <a:cubicBezTo>
                      <a:pt x="917" y="649"/>
                      <a:pt x="896" y="646"/>
                      <a:pt x="874" y="640"/>
                    </a:cubicBezTo>
                    <a:cubicBezTo>
                      <a:pt x="861" y="636"/>
                      <a:pt x="849" y="635"/>
                      <a:pt x="836" y="635"/>
                    </a:cubicBezTo>
                    <a:cubicBezTo>
                      <a:pt x="789" y="635"/>
                      <a:pt x="745" y="656"/>
                      <a:pt x="697" y="661"/>
                    </a:cubicBezTo>
                    <a:cubicBezTo>
                      <a:pt x="619" y="673"/>
                      <a:pt x="544" y="731"/>
                      <a:pt x="463" y="731"/>
                    </a:cubicBezTo>
                    <a:cubicBezTo>
                      <a:pt x="432" y="731"/>
                      <a:pt x="399" y="722"/>
                      <a:pt x="365" y="697"/>
                    </a:cubicBezTo>
                    <a:cubicBezTo>
                      <a:pt x="346" y="668"/>
                      <a:pt x="323" y="654"/>
                      <a:pt x="297" y="654"/>
                    </a:cubicBezTo>
                    <a:cubicBezTo>
                      <a:pt x="281" y="654"/>
                      <a:pt x="264" y="660"/>
                      <a:pt x="247" y="670"/>
                    </a:cubicBezTo>
                    <a:cubicBezTo>
                      <a:pt x="198" y="700"/>
                      <a:pt x="153" y="732"/>
                      <a:pt x="90" y="735"/>
                    </a:cubicBezTo>
                    <a:cubicBezTo>
                      <a:pt x="60" y="736"/>
                      <a:pt x="18" y="759"/>
                      <a:pt x="11" y="792"/>
                    </a:cubicBezTo>
                    <a:cubicBezTo>
                      <a:pt x="1" y="841"/>
                      <a:pt x="47" y="851"/>
                      <a:pt x="80" y="870"/>
                    </a:cubicBezTo>
                    <a:cubicBezTo>
                      <a:pt x="126" y="912"/>
                      <a:pt x="133" y="987"/>
                      <a:pt x="198" y="1014"/>
                    </a:cubicBezTo>
                    <a:lnTo>
                      <a:pt x="219" y="1030"/>
                    </a:lnTo>
                    <a:cubicBezTo>
                      <a:pt x="235" y="1119"/>
                      <a:pt x="254" y="1208"/>
                      <a:pt x="270" y="1296"/>
                    </a:cubicBezTo>
                    <a:cubicBezTo>
                      <a:pt x="283" y="1326"/>
                      <a:pt x="285" y="1364"/>
                      <a:pt x="329" y="1364"/>
                    </a:cubicBezTo>
                    <a:cubicBezTo>
                      <a:pt x="331" y="1364"/>
                      <a:pt x="333" y="1364"/>
                      <a:pt x="336" y="1364"/>
                    </a:cubicBezTo>
                    <a:cubicBezTo>
                      <a:pt x="352" y="1388"/>
                      <a:pt x="369" y="1411"/>
                      <a:pt x="385" y="1437"/>
                    </a:cubicBezTo>
                    <a:cubicBezTo>
                      <a:pt x="379" y="1443"/>
                      <a:pt x="378" y="1447"/>
                      <a:pt x="378" y="1451"/>
                    </a:cubicBezTo>
                    <a:cubicBezTo>
                      <a:pt x="358" y="1503"/>
                      <a:pt x="405" y="1533"/>
                      <a:pt x="427" y="1574"/>
                    </a:cubicBezTo>
                    <a:cubicBezTo>
                      <a:pt x="428" y="1575"/>
                      <a:pt x="428" y="1579"/>
                      <a:pt x="431" y="1582"/>
                    </a:cubicBezTo>
                    <a:cubicBezTo>
                      <a:pt x="460" y="1631"/>
                      <a:pt x="499" y="1673"/>
                      <a:pt x="550" y="1697"/>
                    </a:cubicBezTo>
                    <a:cubicBezTo>
                      <a:pt x="558" y="1703"/>
                      <a:pt x="566" y="1710"/>
                      <a:pt x="573" y="1716"/>
                    </a:cubicBezTo>
                    <a:cubicBezTo>
                      <a:pt x="551" y="1776"/>
                      <a:pt x="650" y="2013"/>
                      <a:pt x="705" y="2013"/>
                    </a:cubicBezTo>
                    <a:cubicBezTo>
                      <a:pt x="706" y="2013"/>
                      <a:pt x="707" y="2013"/>
                      <a:pt x="707" y="2013"/>
                    </a:cubicBezTo>
                    <a:cubicBezTo>
                      <a:pt x="773" y="2005"/>
                      <a:pt x="853" y="2023"/>
                      <a:pt x="904" y="1961"/>
                    </a:cubicBezTo>
                    <a:cubicBezTo>
                      <a:pt x="948" y="1946"/>
                      <a:pt x="989" y="1929"/>
                      <a:pt x="1032" y="1915"/>
                    </a:cubicBezTo>
                    <a:cubicBezTo>
                      <a:pt x="1056" y="1923"/>
                      <a:pt x="1077" y="1926"/>
                      <a:pt x="1096" y="1926"/>
                    </a:cubicBezTo>
                    <a:cubicBezTo>
                      <a:pt x="1168" y="1926"/>
                      <a:pt x="1206" y="1871"/>
                      <a:pt x="1234" y="1795"/>
                    </a:cubicBezTo>
                    <a:lnTo>
                      <a:pt x="1235" y="1795"/>
                    </a:lnTo>
                    <a:lnTo>
                      <a:pt x="1235" y="1791"/>
                    </a:lnTo>
                    <a:cubicBezTo>
                      <a:pt x="1299" y="1761"/>
                      <a:pt x="1338" y="1706"/>
                      <a:pt x="1378" y="1653"/>
                    </a:cubicBezTo>
                    <a:cubicBezTo>
                      <a:pt x="1510" y="1566"/>
                      <a:pt x="1527" y="1425"/>
                      <a:pt x="1542" y="1286"/>
                    </a:cubicBezTo>
                    <a:cubicBezTo>
                      <a:pt x="1574" y="1266"/>
                      <a:pt x="1579" y="1230"/>
                      <a:pt x="1588" y="1198"/>
                    </a:cubicBezTo>
                    <a:cubicBezTo>
                      <a:pt x="1588" y="1185"/>
                      <a:pt x="1586" y="1172"/>
                      <a:pt x="1586" y="1159"/>
                    </a:cubicBezTo>
                    <a:cubicBezTo>
                      <a:pt x="1660" y="1140"/>
                      <a:pt x="1640" y="1057"/>
                      <a:pt x="1683" y="1015"/>
                    </a:cubicBezTo>
                    <a:cubicBezTo>
                      <a:pt x="1781" y="953"/>
                      <a:pt x="1683" y="870"/>
                      <a:pt x="1703" y="799"/>
                    </a:cubicBezTo>
                    <a:cubicBezTo>
                      <a:pt x="1716" y="732"/>
                      <a:pt x="1782" y="709"/>
                      <a:pt x="1820" y="660"/>
                    </a:cubicBezTo>
                    <a:lnTo>
                      <a:pt x="1825" y="660"/>
                    </a:lnTo>
                    <a:cubicBezTo>
                      <a:pt x="1825" y="658"/>
                      <a:pt x="1825" y="658"/>
                      <a:pt x="1827" y="656"/>
                    </a:cubicBezTo>
                    <a:cubicBezTo>
                      <a:pt x="1829" y="656"/>
                      <a:pt x="1831" y="656"/>
                      <a:pt x="1833" y="656"/>
                    </a:cubicBezTo>
                    <a:cubicBezTo>
                      <a:pt x="1878" y="656"/>
                      <a:pt x="1900" y="624"/>
                      <a:pt x="1920" y="589"/>
                    </a:cubicBezTo>
                    <a:cubicBezTo>
                      <a:pt x="1952" y="572"/>
                      <a:pt x="1976" y="550"/>
                      <a:pt x="1989" y="517"/>
                    </a:cubicBezTo>
                    <a:cubicBezTo>
                      <a:pt x="1997" y="510"/>
                      <a:pt x="2004" y="502"/>
                      <a:pt x="2011" y="494"/>
                    </a:cubicBezTo>
                    <a:cubicBezTo>
                      <a:pt x="2016" y="495"/>
                      <a:pt x="2020" y="495"/>
                      <a:pt x="2025" y="495"/>
                    </a:cubicBezTo>
                    <a:cubicBezTo>
                      <a:pt x="2090" y="495"/>
                      <a:pt x="2054" y="424"/>
                      <a:pt x="2083" y="399"/>
                    </a:cubicBezTo>
                    <a:cubicBezTo>
                      <a:pt x="2130" y="372"/>
                      <a:pt x="2197" y="385"/>
                      <a:pt x="2225" y="323"/>
                    </a:cubicBezTo>
                    <a:cubicBezTo>
                      <a:pt x="2263" y="314"/>
                      <a:pt x="2293" y="277"/>
                      <a:pt x="2336" y="277"/>
                    </a:cubicBezTo>
                    <a:cubicBezTo>
                      <a:pt x="2339" y="277"/>
                      <a:pt x="2342" y="277"/>
                      <a:pt x="2345" y="277"/>
                    </a:cubicBezTo>
                    <a:cubicBezTo>
                      <a:pt x="2348" y="274"/>
                      <a:pt x="2349" y="273"/>
                      <a:pt x="2349" y="271"/>
                    </a:cubicBezTo>
                    <a:cubicBezTo>
                      <a:pt x="2372" y="244"/>
                      <a:pt x="2421" y="237"/>
                      <a:pt x="2415" y="186"/>
                    </a:cubicBezTo>
                    <a:cubicBezTo>
                      <a:pt x="2470" y="119"/>
                      <a:pt x="2427" y="78"/>
                      <a:pt x="2372" y="43"/>
                    </a:cubicBezTo>
                    <a:cubicBezTo>
                      <a:pt x="2351" y="31"/>
                      <a:pt x="2334" y="1"/>
                      <a:pt x="23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44"/>
              <p:cNvSpPr/>
              <p:nvPr/>
            </p:nvSpPr>
            <p:spPr>
              <a:xfrm>
                <a:off x="3499900" y="1816575"/>
                <a:ext cx="50825" cy="59975"/>
              </a:xfrm>
              <a:custGeom>
                <a:rect b="b" l="l" r="r" t="t"/>
                <a:pathLst>
                  <a:path extrusionOk="0" h="2399" w="2033">
                    <a:moveTo>
                      <a:pt x="1727" y="1"/>
                    </a:moveTo>
                    <a:cubicBezTo>
                      <a:pt x="1671" y="1"/>
                      <a:pt x="1628" y="41"/>
                      <a:pt x="1581" y="66"/>
                    </a:cubicBezTo>
                    <a:cubicBezTo>
                      <a:pt x="1536" y="67"/>
                      <a:pt x="1499" y="80"/>
                      <a:pt x="1472" y="120"/>
                    </a:cubicBezTo>
                    <a:cubicBezTo>
                      <a:pt x="1333" y="142"/>
                      <a:pt x="1434" y="227"/>
                      <a:pt x="1427" y="283"/>
                    </a:cubicBezTo>
                    <a:cubicBezTo>
                      <a:pt x="1420" y="307"/>
                      <a:pt x="1413" y="332"/>
                      <a:pt x="1405" y="355"/>
                    </a:cubicBezTo>
                    <a:cubicBezTo>
                      <a:pt x="1398" y="410"/>
                      <a:pt x="1320" y="448"/>
                      <a:pt x="1375" y="516"/>
                    </a:cubicBezTo>
                    <a:cubicBezTo>
                      <a:pt x="1372" y="541"/>
                      <a:pt x="1371" y="564"/>
                      <a:pt x="1371" y="590"/>
                    </a:cubicBezTo>
                    <a:cubicBezTo>
                      <a:pt x="1356" y="605"/>
                      <a:pt x="1343" y="623"/>
                      <a:pt x="1329" y="638"/>
                    </a:cubicBezTo>
                    <a:cubicBezTo>
                      <a:pt x="1293" y="649"/>
                      <a:pt x="1282" y="672"/>
                      <a:pt x="1282" y="708"/>
                    </a:cubicBezTo>
                    <a:cubicBezTo>
                      <a:pt x="1264" y="741"/>
                      <a:pt x="1250" y="772"/>
                      <a:pt x="1234" y="804"/>
                    </a:cubicBezTo>
                    <a:cubicBezTo>
                      <a:pt x="1198" y="818"/>
                      <a:pt x="1218" y="850"/>
                      <a:pt x="1211" y="874"/>
                    </a:cubicBezTo>
                    <a:cubicBezTo>
                      <a:pt x="1189" y="906"/>
                      <a:pt x="1162" y="935"/>
                      <a:pt x="1162" y="978"/>
                    </a:cubicBezTo>
                    <a:cubicBezTo>
                      <a:pt x="1139" y="997"/>
                      <a:pt x="1118" y="1013"/>
                      <a:pt x="1095" y="1030"/>
                    </a:cubicBezTo>
                    <a:cubicBezTo>
                      <a:pt x="1012" y="1073"/>
                      <a:pt x="989" y="1142"/>
                      <a:pt x="1002" y="1228"/>
                    </a:cubicBezTo>
                    <a:cubicBezTo>
                      <a:pt x="1018" y="1287"/>
                      <a:pt x="946" y="1315"/>
                      <a:pt x="953" y="1371"/>
                    </a:cubicBezTo>
                    <a:cubicBezTo>
                      <a:pt x="923" y="1387"/>
                      <a:pt x="889" y="1400"/>
                      <a:pt x="880" y="1439"/>
                    </a:cubicBezTo>
                    <a:cubicBezTo>
                      <a:pt x="830" y="1545"/>
                      <a:pt x="866" y="1662"/>
                      <a:pt x="840" y="1771"/>
                    </a:cubicBezTo>
                    <a:cubicBezTo>
                      <a:pt x="824" y="1803"/>
                      <a:pt x="807" y="1833"/>
                      <a:pt x="789" y="1863"/>
                    </a:cubicBezTo>
                    <a:cubicBezTo>
                      <a:pt x="728" y="1915"/>
                      <a:pt x="663" y="1970"/>
                      <a:pt x="599" y="2021"/>
                    </a:cubicBezTo>
                    <a:cubicBezTo>
                      <a:pt x="565" y="2036"/>
                      <a:pt x="528" y="2044"/>
                      <a:pt x="505" y="2077"/>
                    </a:cubicBezTo>
                    <a:cubicBezTo>
                      <a:pt x="480" y="2085"/>
                      <a:pt x="450" y="2073"/>
                      <a:pt x="434" y="2102"/>
                    </a:cubicBezTo>
                    <a:cubicBezTo>
                      <a:pt x="385" y="2145"/>
                      <a:pt x="292" y="2108"/>
                      <a:pt x="269" y="2194"/>
                    </a:cubicBezTo>
                    <a:cubicBezTo>
                      <a:pt x="260" y="2194"/>
                      <a:pt x="250" y="2195"/>
                      <a:pt x="241" y="2195"/>
                    </a:cubicBezTo>
                    <a:cubicBezTo>
                      <a:pt x="180" y="2170"/>
                      <a:pt x="134" y="2156"/>
                      <a:pt x="99" y="2156"/>
                    </a:cubicBezTo>
                    <a:cubicBezTo>
                      <a:pt x="31" y="2156"/>
                      <a:pt x="7" y="2210"/>
                      <a:pt x="1" y="2332"/>
                    </a:cubicBezTo>
                    <a:cubicBezTo>
                      <a:pt x="38" y="2318"/>
                      <a:pt x="72" y="2292"/>
                      <a:pt x="114" y="2292"/>
                    </a:cubicBezTo>
                    <a:cubicBezTo>
                      <a:pt x="116" y="2292"/>
                      <a:pt x="118" y="2292"/>
                      <a:pt x="120" y="2292"/>
                    </a:cubicBezTo>
                    <a:cubicBezTo>
                      <a:pt x="140" y="2315"/>
                      <a:pt x="168" y="2313"/>
                      <a:pt x="192" y="2315"/>
                    </a:cubicBezTo>
                    <a:cubicBezTo>
                      <a:pt x="220" y="2345"/>
                      <a:pt x="261" y="2339"/>
                      <a:pt x="293" y="2354"/>
                    </a:cubicBezTo>
                    <a:cubicBezTo>
                      <a:pt x="313" y="2357"/>
                      <a:pt x="335" y="2360"/>
                      <a:pt x="355" y="2361"/>
                    </a:cubicBezTo>
                    <a:cubicBezTo>
                      <a:pt x="402" y="2366"/>
                      <a:pt x="449" y="2399"/>
                      <a:pt x="496" y="2399"/>
                    </a:cubicBezTo>
                    <a:cubicBezTo>
                      <a:pt x="522" y="2399"/>
                      <a:pt x="548" y="2389"/>
                      <a:pt x="574" y="2358"/>
                    </a:cubicBezTo>
                    <a:lnTo>
                      <a:pt x="574" y="2324"/>
                    </a:lnTo>
                    <a:cubicBezTo>
                      <a:pt x="621" y="2313"/>
                      <a:pt x="650" y="2279"/>
                      <a:pt x="677" y="2243"/>
                    </a:cubicBezTo>
                    <a:cubicBezTo>
                      <a:pt x="706" y="2223"/>
                      <a:pt x="728" y="2198"/>
                      <a:pt x="742" y="2167"/>
                    </a:cubicBezTo>
                    <a:cubicBezTo>
                      <a:pt x="756" y="2136"/>
                      <a:pt x="771" y="2108"/>
                      <a:pt x="785" y="2077"/>
                    </a:cubicBezTo>
                    <a:cubicBezTo>
                      <a:pt x="833" y="2076"/>
                      <a:pt x="844" y="2040"/>
                      <a:pt x="854" y="2001"/>
                    </a:cubicBezTo>
                    <a:cubicBezTo>
                      <a:pt x="936" y="1977"/>
                      <a:pt x="1015" y="1951"/>
                      <a:pt x="1096" y="1928"/>
                    </a:cubicBezTo>
                    <a:lnTo>
                      <a:pt x="1404" y="1857"/>
                    </a:lnTo>
                    <a:cubicBezTo>
                      <a:pt x="1444" y="1840"/>
                      <a:pt x="1505" y="1857"/>
                      <a:pt x="1523" y="1798"/>
                    </a:cubicBezTo>
                    <a:cubicBezTo>
                      <a:pt x="1634" y="1788"/>
                      <a:pt x="1749" y="1784"/>
                      <a:pt x="1759" y="1633"/>
                    </a:cubicBezTo>
                    <a:cubicBezTo>
                      <a:pt x="1843" y="1584"/>
                      <a:pt x="1790" y="1476"/>
                      <a:pt x="1853" y="1418"/>
                    </a:cubicBezTo>
                    <a:lnTo>
                      <a:pt x="1929" y="1230"/>
                    </a:lnTo>
                    <a:cubicBezTo>
                      <a:pt x="1990" y="1164"/>
                      <a:pt x="1918" y="1100"/>
                      <a:pt x="1923" y="1036"/>
                    </a:cubicBezTo>
                    <a:cubicBezTo>
                      <a:pt x="1923" y="1020"/>
                      <a:pt x="1922" y="1004"/>
                      <a:pt x="1922" y="987"/>
                    </a:cubicBezTo>
                    <a:cubicBezTo>
                      <a:pt x="1916" y="951"/>
                      <a:pt x="1909" y="915"/>
                      <a:pt x="1903" y="879"/>
                    </a:cubicBezTo>
                    <a:cubicBezTo>
                      <a:pt x="1958" y="879"/>
                      <a:pt x="1975" y="836"/>
                      <a:pt x="1984" y="798"/>
                    </a:cubicBezTo>
                    <a:cubicBezTo>
                      <a:pt x="2004" y="723"/>
                      <a:pt x="2027" y="646"/>
                      <a:pt x="2016" y="566"/>
                    </a:cubicBezTo>
                    <a:cubicBezTo>
                      <a:pt x="2011" y="512"/>
                      <a:pt x="2033" y="453"/>
                      <a:pt x="1990" y="402"/>
                    </a:cubicBezTo>
                    <a:cubicBezTo>
                      <a:pt x="1988" y="332"/>
                      <a:pt x="1987" y="260"/>
                      <a:pt x="1984" y="191"/>
                    </a:cubicBezTo>
                    <a:cubicBezTo>
                      <a:pt x="1953" y="67"/>
                      <a:pt x="1883" y="3"/>
                      <a:pt x="1780" y="3"/>
                    </a:cubicBezTo>
                    <a:cubicBezTo>
                      <a:pt x="1771" y="3"/>
                      <a:pt x="1763" y="3"/>
                      <a:pt x="1754" y="4"/>
                    </a:cubicBezTo>
                    <a:cubicBezTo>
                      <a:pt x="1744" y="2"/>
                      <a:pt x="1735" y="1"/>
                      <a:pt x="17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44"/>
              <p:cNvSpPr/>
              <p:nvPr/>
            </p:nvSpPr>
            <p:spPr>
              <a:xfrm>
                <a:off x="3400800" y="1864375"/>
                <a:ext cx="36800" cy="38250"/>
              </a:xfrm>
              <a:custGeom>
                <a:rect b="b" l="l" r="r" t="t"/>
                <a:pathLst>
                  <a:path extrusionOk="0" h="1530" w="1472">
                    <a:moveTo>
                      <a:pt x="1296" y="1"/>
                    </a:moveTo>
                    <a:cubicBezTo>
                      <a:pt x="1283" y="1"/>
                      <a:pt x="1269" y="7"/>
                      <a:pt x="1255" y="22"/>
                    </a:cubicBezTo>
                    <a:cubicBezTo>
                      <a:pt x="1212" y="45"/>
                      <a:pt x="1175" y="72"/>
                      <a:pt x="1231" y="121"/>
                    </a:cubicBezTo>
                    <a:cubicBezTo>
                      <a:pt x="1223" y="144"/>
                      <a:pt x="1208" y="160"/>
                      <a:pt x="1186" y="168"/>
                    </a:cubicBezTo>
                    <a:cubicBezTo>
                      <a:pt x="1130" y="153"/>
                      <a:pt x="1075" y="137"/>
                      <a:pt x="1021" y="121"/>
                    </a:cubicBezTo>
                    <a:cubicBezTo>
                      <a:pt x="1002" y="101"/>
                      <a:pt x="984" y="95"/>
                      <a:pt x="966" y="95"/>
                    </a:cubicBezTo>
                    <a:cubicBezTo>
                      <a:pt x="930" y="95"/>
                      <a:pt x="894" y="121"/>
                      <a:pt x="859" y="121"/>
                    </a:cubicBezTo>
                    <a:cubicBezTo>
                      <a:pt x="858" y="121"/>
                      <a:pt x="856" y="121"/>
                      <a:pt x="855" y="121"/>
                    </a:cubicBezTo>
                    <a:cubicBezTo>
                      <a:pt x="799" y="96"/>
                      <a:pt x="737" y="135"/>
                      <a:pt x="678" y="65"/>
                    </a:cubicBezTo>
                    <a:cubicBezTo>
                      <a:pt x="660" y="43"/>
                      <a:pt x="627" y="36"/>
                      <a:pt x="589" y="36"/>
                    </a:cubicBezTo>
                    <a:cubicBezTo>
                      <a:pt x="538" y="36"/>
                      <a:pt x="478" y="48"/>
                      <a:pt x="431" y="53"/>
                    </a:cubicBezTo>
                    <a:cubicBezTo>
                      <a:pt x="423" y="53"/>
                      <a:pt x="410" y="75"/>
                      <a:pt x="412" y="81"/>
                    </a:cubicBezTo>
                    <a:cubicBezTo>
                      <a:pt x="462" y="165"/>
                      <a:pt x="382" y="247"/>
                      <a:pt x="409" y="331"/>
                    </a:cubicBezTo>
                    <a:cubicBezTo>
                      <a:pt x="367" y="380"/>
                      <a:pt x="330" y="432"/>
                      <a:pt x="265" y="453"/>
                    </a:cubicBezTo>
                    <a:cubicBezTo>
                      <a:pt x="223" y="494"/>
                      <a:pt x="192" y="547"/>
                      <a:pt x="126" y="547"/>
                    </a:cubicBezTo>
                    <a:cubicBezTo>
                      <a:pt x="120" y="547"/>
                      <a:pt x="114" y="546"/>
                      <a:pt x="107" y="545"/>
                    </a:cubicBezTo>
                    <a:cubicBezTo>
                      <a:pt x="104" y="545"/>
                      <a:pt x="101" y="545"/>
                      <a:pt x="98" y="545"/>
                    </a:cubicBezTo>
                    <a:cubicBezTo>
                      <a:pt x="72" y="545"/>
                      <a:pt x="73" y="569"/>
                      <a:pt x="82" y="591"/>
                    </a:cubicBezTo>
                    <a:cubicBezTo>
                      <a:pt x="87" y="635"/>
                      <a:pt x="18" y="672"/>
                      <a:pt x="75" y="718"/>
                    </a:cubicBezTo>
                    <a:lnTo>
                      <a:pt x="75" y="751"/>
                    </a:lnTo>
                    <a:cubicBezTo>
                      <a:pt x="56" y="819"/>
                      <a:pt x="0" y="891"/>
                      <a:pt x="100" y="944"/>
                    </a:cubicBezTo>
                    <a:cubicBezTo>
                      <a:pt x="97" y="951"/>
                      <a:pt x="97" y="957"/>
                      <a:pt x="100" y="964"/>
                    </a:cubicBezTo>
                    <a:cubicBezTo>
                      <a:pt x="71" y="1030"/>
                      <a:pt x="143" y="1059"/>
                      <a:pt x="153" y="1109"/>
                    </a:cubicBezTo>
                    <a:cubicBezTo>
                      <a:pt x="161" y="1137"/>
                      <a:pt x="164" y="1166"/>
                      <a:pt x="190" y="1183"/>
                    </a:cubicBezTo>
                    <a:cubicBezTo>
                      <a:pt x="210" y="1212"/>
                      <a:pt x="226" y="1243"/>
                      <a:pt x="267" y="1248"/>
                    </a:cubicBezTo>
                    <a:cubicBezTo>
                      <a:pt x="297" y="1274"/>
                      <a:pt x="330" y="1297"/>
                      <a:pt x="360" y="1321"/>
                    </a:cubicBezTo>
                    <a:cubicBezTo>
                      <a:pt x="433" y="1373"/>
                      <a:pt x="481" y="1468"/>
                      <a:pt x="583" y="1468"/>
                    </a:cubicBezTo>
                    <a:cubicBezTo>
                      <a:pt x="594" y="1468"/>
                      <a:pt x="605" y="1467"/>
                      <a:pt x="618" y="1465"/>
                    </a:cubicBezTo>
                    <a:cubicBezTo>
                      <a:pt x="622" y="1468"/>
                      <a:pt x="626" y="1469"/>
                      <a:pt x="629" y="1471"/>
                    </a:cubicBezTo>
                    <a:cubicBezTo>
                      <a:pt x="675" y="1489"/>
                      <a:pt x="718" y="1507"/>
                      <a:pt x="764" y="1521"/>
                    </a:cubicBezTo>
                    <a:cubicBezTo>
                      <a:pt x="780" y="1527"/>
                      <a:pt x="795" y="1530"/>
                      <a:pt x="807" y="1530"/>
                    </a:cubicBezTo>
                    <a:cubicBezTo>
                      <a:pt x="837" y="1530"/>
                      <a:pt x="858" y="1512"/>
                      <a:pt x="857" y="1463"/>
                    </a:cubicBezTo>
                    <a:cubicBezTo>
                      <a:pt x="858" y="1433"/>
                      <a:pt x="877" y="1413"/>
                      <a:pt x="894" y="1394"/>
                    </a:cubicBezTo>
                    <a:cubicBezTo>
                      <a:pt x="915" y="1410"/>
                      <a:pt x="930" y="1417"/>
                      <a:pt x="942" y="1417"/>
                    </a:cubicBezTo>
                    <a:cubicBezTo>
                      <a:pt x="968" y="1417"/>
                      <a:pt x="977" y="1384"/>
                      <a:pt x="982" y="1345"/>
                    </a:cubicBezTo>
                    <a:lnTo>
                      <a:pt x="992" y="1345"/>
                    </a:lnTo>
                    <a:cubicBezTo>
                      <a:pt x="1004" y="1358"/>
                      <a:pt x="1016" y="1363"/>
                      <a:pt x="1026" y="1363"/>
                    </a:cubicBezTo>
                    <a:cubicBezTo>
                      <a:pt x="1060" y="1363"/>
                      <a:pt x="1086" y="1313"/>
                      <a:pt x="1120" y="1313"/>
                    </a:cubicBezTo>
                    <a:cubicBezTo>
                      <a:pt x="1126" y="1313"/>
                      <a:pt x="1132" y="1315"/>
                      <a:pt x="1139" y="1318"/>
                    </a:cubicBezTo>
                    <a:cubicBezTo>
                      <a:pt x="1229" y="1315"/>
                      <a:pt x="1310" y="1301"/>
                      <a:pt x="1298" y="1180"/>
                    </a:cubicBezTo>
                    <a:cubicBezTo>
                      <a:pt x="1326" y="1128"/>
                      <a:pt x="1431" y="1125"/>
                      <a:pt x="1405" y="1050"/>
                    </a:cubicBezTo>
                    <a:cubicBezTo>
                      <a:pt x="1383" y="987"/>
                      <a:pt x="1411" y="935"/>
                      <a:pt x="1402" y="878"/>
                    </a:cubicBezTo>
                    <a:cubicBezTo>
                      <a:pt x="1407" y="874"/>
                      <a:pt x="1414" y="873"/>
                      <a:pt x="1420" y="873"/>
                    </a:cubicBezTo>
                    <a:cubicBezTo>
                      <a:pt x="1428" y="873"/>
                      <a:pt x="1436" y="875"/>
                      <a:pt x="1444" y="875"/>
                    </a:cubicBezTo>
                    <a:cubicBezTo>
                      <a:pt x="1456" y="875"/>
                      <a:pt x="1467" y="871"/>
                      <a:pt x="1470" y="852"/>
                    </a:cubicBezTo>
                    <a:cubicBezTo>
                      <a:pt x="1471" y="826"/>
                      <a:pt x="1441" y="802"/>
                      <a:pt x="1419" y="780"/>
                    </a:cubicBezTo>
                    <a:cubicBezTo>
                      <a:pt x="1419" y="750"/>
                      <a:pt x="1419" y="719"/>
                      <a:pt x="1421" y="689"/>
                    </a:cubicBezTo>
                    <a:cubicBezTo>
                      <a:pt x="1467" y="646"/>
                      <a:pt x="1432" y="612"/>
                      <a:pt x="1416" y="567"/>
                    </a:cubicBezTo>
                    <a:cubicBezTo>
                      <a:pt x="1390" y="498"/>
                      <a:pt x="1287" y="483"/>
                      <a:pt x="1306" y="390"/>
                    </a:cubicBezTo>
                    <a:cubicBezTo>
                      <a:pt x="1323" y="345"/>
                      <a:pt x="1342" y="298"/>
                      <a:pt x="1304" y="253"/>
                    </a:cubicBezTo>
                    <a:cubicBezTo>
                      <a:pt x="1304" y="224"/>
                      <a:pt x="1267" y="194"/>
                      <a:pt x="1326" y="167"/>
                    </a:cubicBezTo>
                    <a:cubicBezTo>
                      <a:pt x="1370" y="145"/>
                      <a:pt x="1356" y="82"/>
                      <a:pt x="1343" y="42"/>
                    </a:cubicBezTo>
                    <a:cubicBezTo>
                      <a:pt x="1336" y="20"/>
                      <a:pt x="1319" y="1"/>
                      <a:pt x="12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44"/>
              <p:cNvSpPr/>
              <p:nvPr/>
            </p:nvSpPr>
            <p:spPr>
              <a:xfrm>
                <a:off x="3226850" y="1890600"/>
                <a:ext cx="22650" cy="18825"/>
              </a:xfrm>
              <a:custGeom>
                <a:rect b="b" l="l" r="r" t="t"/>
                <a:pathLst>
                  <a:path extrusionOk="0" h="753" w="906">
                    <a:moveTo>
                      <a:pt x="744" y="0"/>
                    </a:moveTo>
                    <a:cubicBezTo>
                      <a:pt x="722" y="0"/>
                      <a:pt x="699" y="10"/>
                      <a:pt x="677" y="23"/>
                    </a:cubicBezTo>
                    <a:cubicBezTo>
                      <a:pt x="673" y="22"/>
                      <a:pt x="669" y="22"/>
                      <a:pt x="665" y="22"/>
                    </a:cubicBezTo>
                    <a:cubicBezTo>
                      <a:pt x="638" y="22"/>
                      <a:pt x="621" y="40"/>
                      <a:pt x="614" y="66"/>
                    </a:cubicBezTo>
                    <a:cubicBezTo>
                      <a:pt x="510" y="68"/>
                      <a:pt x="555" y="155"/>
                      <a:pt x="532" y="206"/>
                    </a:cubicBezTo>
                    <a:cubicBezTo>
                      <a:pt x="528" y="205"/>
                      <a:pt x="524" y="205"/>
                      <a:pt x="520" y="205"/>
                    </a:cubicBezTo>
                    <a:cubicBezTo>
                      <a:pt x="476" y="205"/>
                      <a:pt x="459" y="243"/>
                      <a:pt x="438" y="275"/>
                    </a:cubicBezTo>
                    <a:cubicBezTo>
                      <a:pt x="399" y="285"/>
                      <a:pt x="360" y="296"/>
                      <a:pt x="323" y="309"/>
                    </a:cubicBezTo>
                    <a:cubicBezTo>
                      <a:pt x="268" y="299"/>
                      <a:pt x="212" y="291"/>
                      <a:pt x="159" y="282"/>
                    </a:cubicBezTo>
                    <a:cubicBezTo>
                      <a:pt x="139" y="281"/>
                      <a:pt x="117" y="281"/>
                      <a:pt x="97" y="278"/>
                    </a:cubicBezTo>
                    <a:cubicBezTo>
                      <a:pt x="8" y="295"/>
                      <a:pt x="57" y="374"/>
                      <a:pt x="35" y="420"/>
                    </a:cubicBezTo>
                    <a:cubicBezTo>
                      <a:pt x="1" y="461"/>
                      <a:pt x="32" y="475"/>
                      <a:pt x="61" y="491"/>
                    </a:cubicBezTo>
                    <a:lnTo>
                      <a:pt x="64" y="491"/>
                    </a:lnTo>
                    <a:cubicBezTo>
                      <a:pt x="126" y="543"/>
                      <a:pt x="208" y="507"/>
                      <a:pt x="275" y="535"/>
                    </a:cubicBezTo>
                    <a:cubicBezTo>
                      <a:pt x="278" y="535"/>
                      <a:pt x="281" y="534"/>
                      <a:pt x="283" y="534"/>
                    </a:cubicBezTo>
                    <a:cubicBezTo>
                      <a:pt x="306" y="534"/>
                      <a:pt x="328" y="557"/>
                      <a:pt x="350" y="557"/>
                    </a:cubicBezTo>
                    <a:cubicBezTo>
                      <a:pt x="360" y="557"/>
                      <a:pt x="370" y="552"/>
                      <a:pt x="381" y="540"/>
                    </a:cubicBezTo>
                    <a:cubicBezTo>
                      <a:pt x="399" y="561"/>
                      <a:pt x="419" y="580"/>
                      <a:pt x="440" y="602"/>
                    </a:cubicBezTo>
                    <a:cubicBezTo>
                      <a:pt x="404" y="659"/>
                      <a:pt x="448" y="671"/>
                      <a:pt x="488" y="684"/>
                    </a:cubicBezTo>
                    <a:lnTo>
                      <a:pt x="488" y="681"/>
                    </a:lnTo>
                    <a:cubicBezTo>
                      <a:pt x="504" y="705"/>
                      <a:pt x="519" y="730"/>
                      <a:pt x="534" y="753"/>
                    </a:cubicBezTo>
                    <a:lnTo>
                      <a:pt x="582" y="753"/>
                    </a:lnTo>
                    <a:cubicBezTo>
                      <a:pt x="591" y="741"/>
                      <a:pt x="599" y="727"/>
                      <a:pt x="611" y="714"/>
                    </a:cubicBezTo>
                    <a:cubicBezTo>
                      <a:pt x="612" y="708"/>
                      <a:pt x="614" y="705"/>
                      <a:pt x="614" y="699"/>
                    </a:cubicBezTo>
                    <a:cubicBezTo>
                      <a:pt x="627" y="648"/>
                      <a:pt x="640" y="594"/>
                      <a:pt x="651" y="541"/>
                    </a:cubicBezTo>
                    <a:cubicBezTo>
                      <a:pt x="655" y="534"/>
                      <a:pt x="655" y="527"/>
                      <a:pt x="654" y="518"/>
                    </a:cubicBezTo>
                    <a:cubicBezTo>
                      <a:pt x="641" y="442"/>
                      <a:pt x="737" y="462"/>
                      <a:pt x="749" y="407"/>
                    </a:cubicBezTo>
                    <a:cubicBezTo>
                      <a:pt x="749" y="399"/>
                      <a:pt x="747" y="389"/>
                      <a:pt x="747" y="378"/>
                    </a:cubicBezTo>
                    <a:cubicBezTo>
                      <a:pt x="792" y="361"/>
                      <a:pt x="822" y="332"/>
                      <a:pt x="815" y="278"/>
                    </a:cubicBezTo>
                    <a:cubicBezTo>
                      <a:pt x="834" y="255"/>
                      <a:pt x="851" y="232"/>
                      <a:pt x="870" y="210"/>
                    </a:cubicBezTo>
                    <a:cubicBezTo>
                      <a:pt x="901" y="173"/>
                      <a:pt x="906" y="141"/>
                      <a:pt x="863" y="112"/>
                    </a:cubicBezTo>
                    <a:cubicBezTo>
                      <a:pt x="837" y="83"/>
                      <a:pt x="863" y="19"/>
                      <a:pt x="798" y="19"/>
                    </a:cubicBezTo>
                    <a:cubicBezTo>
                      <a:pt x="796" y="19"/>
                      <a:pt x="795" y="19"/>
                      <a:pt x="794" y="19"/>
                    </a:cubicBezTo>
                    <a:cubicBezTo>
                      <a:pt x="777" y="6"/>
                      <a:pt x="761" y="0"/>
                      <a:pt x="7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45"/>
          <p:cNvSpPr/>
          <p:nvPr/>
        </p:nvSpPr>
        <p:spPr>
          <a:xfrm>
            <a:off x="2734" y="0"/>
            <a:ext cx="9143993" cy="5143452"/>
          </a:xfrm>
          <a:custGeom>
            <a:rect b="b" l="l" r="r" t="t"/>
            <a:pathLst>
              <a:path extrusionOk="0" h="59455" w="98151">
                <a:moveTo>
                  <a:pt x="92313" y="1808"/>
                </a:moveTo>
                <a:cubicBezTo>
                  <a:pt x="92742" y="3541"/>
                  <a:pt x="93404" y="6468"/>
                  <a:pt x="94028" y="10273"/>
                </a:cubicBezTo>
                <a:cubicBezTo>
                  <a:pt x="91363" y="10634"/>
                  <a:pt x="88732" y="10956"/>
                  <a:pt x="86138" y="11244"/>
                </a:cubicBezTo>
                <a:cubicBezTo>
                  <a:pt x="85670" y="7580"/>
                  <a:pt x="85161" y="4649"/>
                  <a:pt x="84785" y="2699"/>
                </a:cubicBezTo>
                <a:cubicBezTo>
                  <a:pt x="87260" y="2434"/>
                  <a:pt x="89770" y="2138"/>
                  <a:pt x="92313" y="1808"/>
                </a:cubicBezTo>
                <a:close/>
                <a:moveTo>
                  <a:pt x="6315" y="1985"/>
                </a:moveTo>
                <a:cubicBezTo>
                  <a:pt x="8373" y="2267"/>
                  <a:pt x="10900" y="2585"/>
                  <a:pt x="13848" y="2900"/>
                </a:cubicBezTo>
                <a:cubicBezTo>
                  <a:pt x="13468" y="4886"/>
                  <a:pt x="12966" y="7813"/>
                  <a:pt x="12508" y="11445"/>
                </a:cubicBezTo>
                <a:cubicBezTo>
                  <a:pt x="9295" y="11087"/>
                  <a:pt x="6640" y="10730"/>
                  <a:pt x="4618" y="10434"/>
                </a:cubicBezTo>
                <a:cubicBezTo>
                  <a:pt x="5230" y="6676"/>
                  <a:pt x="5880" y="3761"/>
                  <a:pt x="6315" y="1985"/>
                </a:cubicBezTo>
                <a:close/>
                <a:moveTo>
                  <a:pt x="84667" y="2712"/>
                </a:moveTo>
                <a:cubicBezTo>
                  <a:pt x="85043" y="4660"/>
                  <a:pt x="85552" y="7592"/>
                  <a:pt x="86020" y="11255"/>
                </a:cubicBezTo>
                <a:cubicBezTo>
                  <a:pt x="83319" y="11555"/>
                  <a:pt x="80662" y="11815"/>
                  <a:pt x="78051" y="12040"/>
                </a:cubicBezTo>
                <a:cubicBezTo>
                  <a:pt x="77709" y="8454"/>
                  <a:pt x="77330" y="5512"/>
                  <a:pt x="77029" y="3434"/>
                </a:cubicBezTo>
                <a:cubicBezTo>
                  <a:pt x="79533" y="3226"/>
                  <a:pt x="82080" y="2987"/>
                  <a:pt x="84667" y="2712"/>
                </a:cubicBezTo>
                <a:close/>
                <a:moveTo>
                  <a:pt x="13965" y="2913"/>
                </a:moveTo>
                <a:cubicBezTo>
                  <a:pt x="16270" y="3157"/>
                  <a:pt x="18827" y="3398"/>
                  <a:pt x="21616" y="3621"/>
                </a:cubicBezTo>
                <a:cubicBezTo>
                  <a:pt x="21315" y="5725"/>
                  <a:pt x="20940" y="8664"/>
                  <a:pt x="20603" y="12231"/>
                </a:cubicBezTo>
                <a:cubicBezTo>
                  <a:pt x="17662" y="11986"/>
                  <a:pt x="14994" y="11722"/>
                  <a:pt x="12625" y="11457"/>
                </a:cubicBezTo>
                <a:cubicBezTo>
                  <a:pt x="13084" y="7823"/>
                  <a:pt x="13588" y="4895"/>
                  <a:pt x="13965" y="2913"/>
                </a:cubicBezTo>
                <a:close/>
                <a:moveTo>
                  <a:pt x="76909" y="3446"/>
                </a:moveTo>
                <a:cubicBezTo>
                  <a:pt x="77210" y="5521"/>
                  <a:pt x="77590" y="8462"/>
                  <a:pt x="77933" y="12051"/>
                </a:cubicBezTo>
                <a:cubicBezTo>
                  <a:pt x="75203" y="12287"/>
                  <a:pt x="72525" y="12484"/>
                  <a:pt x="69904" y="12648"/>
                </a:cubicBezTo>
                <a:cubicBezTo>
                  <a:pt x="69670" y="9104"/>
                  <a:pt x="69408" y="6157"/>
                  <a:pt x="69192" y="4000"/>
                </a:cubicBezTo>
                <a:cubicBezTo>
                  <a:pt x="71712" y="3849"/>
                  <a:pt x="74287" y="3663"/>
                  <a:pt x="76909" y="3446"/>
                </a:cubicBezTo>
                <a:close/>
                <a:moveTo>
                  <a:pt x="21734" y="3633"/>
                </a:moveTo>
                <a:cubicBezTo>
                  <a:pt x="23799" y="3794"/>
                  <a:pt x="25988" y="3947"/>
                  <a:pt x="28296" y="4082"/>
                </a:cubicBezTo>
                <a:cubicBezTo>
                  <a:pt x="28682" y="4103"/>
                  <a:pt x="29072" y="4127"/>
                  <a:pt x="29466" y="4148"/>
                </a:cubicBezTo>
                <a:cubicBezTo>
                  <a:pt x="29247" y="6321"/>
                  <a:pt x="28988" y="9270"/>
                  <a:pt x="28758" y="12801"/>
                </a:cubicBezTo>
                <a:cubicBezTo>
                  <a:pt x="28607" y="12792"/>
                  <a:pt x="28456" y="12782"/>
                  <a:pt x="28305" y="12777"/>
                </a:cubicBezTo>
                <a:cubicBezTo>
                  <a:pt x="25614" y="12620"/>
                  <a:pt x="23081" y="12435"/>
                  <a:pt x="20721" y="12241"/>
                </a:cubicBezTo>
                <a:cubicBezTo>
                  <a:pt x="21058" y="8672"/>
                  <a:pt x="21433" y="5734"/>
                  <a:pt x="21734" y="3633"/>
                </a:cubicBezTo>
                <a:close/>
                <a:moveTo>
                  <a:pt x="69072" y="4009"/>
                </a:moveTo>
                <a:cubicBezTo>
                  <a:pt x="69288" y="6164"/>
                  <a:pt x="69553" y="9111"/>
                  <a:pt x="69785" y="12657"/>
                </a:cubicBezTo>
                <a:cubicBezTo>
                  <a:pt x="67028" y="12830"/>
                  <a:pt x="64334" y="12965"/>
                  <a:pt x="61710" y="13067"/>
                </a:cubicBezTo>
                <a:cubicBezTo>
                  <a:pt x="61575" y="9543"/>
                  <a:pt x="61423" y="6592"/>
                  <a:pt x="61293" y="4391"/>
                </a:cubicBezTo>
                <a:cubicBezTo>
                  <a:pt x="63823" y="4295"/>
                  <a:pt x="66417" y="4168"/>
                  <a:pt x="69072" y="4009"/>
                </a:cubicBezTo>
                <a:close/>
                <a:moveTo>
                  <a:pt x="29582" y="4154"/>
                </a:moveTo>
                <a:cubicBezTo>
                  <a:pt x="31996" y="4286"/>
                  <a:pt x="34598" y="4398"/>
                  <a:pt x="37373" y="4485"/>
                </a:cubicBezTo>
                <a:cubicBezTo>
                  <a:pt x="37244" y="6697"/>
                  <a:pt x="37093" y="9647"/>
                  <a:pt x="36958" y="13162"/>
                </a:cubicBezTo>
                <a:cubicBezTo>
                  <a:pt x="34067" y="13070"/>
                  <a:pt x="31365" y="12946"/>
                  <a:pt x="28876" y="12807"/>
                </a:cubicBezTo>
                <a:cubicBezTo>
                  <a:pt x="29106" y="9275"/>
                  <a:pt x="29367" y="6327"/>
                  <a:pt x="29582" y="4154"/>
                </a:cubicBezTo>
                <a:close/>
                <a:moveTo>
                  <a:pt x="61175" y="4396"/>
                </a:moveTo>
                <a:cubicBezTo>
                  <a:pt x="61305" y="6596"/>
                  <a:pt x="61457" y="9547"/>
                  <a:pt x="61592" y="13072"/>
                </a:cubicBezTo>
                <a:cubicBezTo>
                  <a:pt x="58814" y="13179"/>
                  <a:pt x="56114" y="13251"/>
                  <a:pt x="53502" y="13292"/>
                </a:cubicBezTo>
                <a:cubicBezTo>
                  <a:pt x="53457" y="9780"/>
                  <a:pt x="53407" y="6828"/>
                  <a:pt x="53365" y="4604"/>
                </a:cubicBezTo>
                <a:cubicBezTo>
                  <a:pt x="55888" y="4564"/>
                  <a:pt x="58494" y="4496"/>
                  <a:pt x="61175" y="4396"/>
                </a:cubicBezTo>
                <a:close/>
                <a:moveTo>
                  <a:pt x="37493" y="4488"/>
                </a:moveTo>
                <a:cubicBezTo>
                  <a:pt x="39964" y="4563"/>
                  <a:pt x="42571" y="4614"/>
                  <a:pt x="45305" y="4634"/>
                </a:cubicBezTo>
                <a:cubicBezTo>
                  <a:pt x="45262" y="6862"/>
                  <a:pt x="45212" y="9815"/>
                  <a:pt x="45169" y="13325"/>
                </a:cubicBezTo>
                <a:cubicBezTo>
                  <a:pt x="42332" y="13303"/>
                  <a:pt x="39630" y="13246"/>
                  <a:pt x="37078" y="13166"/>
                </a:cubicBezTo>
                <a:cubicBezTo>
                  <a:pt x="37211" y="9648"/>
                  <a:pt x="37363" y="6698"/>
                  <a:pt x="37493" y="4488"/>
                </a:cubicBezTo>
                <a:close/>
                <a:moveTo>
                  <a:pt x="53246" y="4604"/>
                </a:moveTo>
                <a:cubicBezTo>
                  <a:pt x="53289" y="6828"/>
                  <a:pt x="53339" y="9780"/>
                  <a:pt x="53383" y="13295"/>
                </a:cubicBezTo>
                <a:cubicBezTo>
                  <a:pt x="51506" y="13322"/>
                  <a:pt x="49674" y="13336"/>
                  <a:pt x="47891" y="13336"/>
                </a:cubicBezTo>
                <a:cubicBezTo>
                  <a:pt x="47010" y="13336"/>
                  <a:pt x="46141" y="13333"/>
                  <a:pt x="45284" y="13326"/>
                </a:cubicBezTo>
                <a:cubicBezTo>
                  <a:pt x="45327" y="9816"/>
                  <a:pt x="45377" y="6864"/>
                  <a:pt x="45420" y="4636"/>
                </a:cubicBezTo>
                <a:cubicBezTo>
                  <a:pt x="46246" y="4642"/>
                  <a:pt x="47080" y="4646"/>
                  <a:pt x="47924" y="4646"/>
                </a:cubicBezTo>
                <a:cubicBezTo>
                  <a:pt x="49653" y="4646"/>
                  <a:pt x="51428" y="4633"/>
                  <a:pt x="53246" y="4604"/>
                </a:cubicBezTo>
                <a:close/>
                <a:moveTo>
                  <a:pt x="94045" y="10388"/>
                </a:moveTo>
                <a:cubicBezTo>
                  <a:pt x="94438" y="12788"/>
                  <a:pt x="94814" y="15534"/>
                  <a:pt x="95109" y="18547"/>
                </a:cubicBezTo>
                <a:cubicBezTo>
                  <a:pt x="95122" y="18672"/>
                  <a:pt x="95133" y="18800"/>
                  <a:pt x="95145" y="18928"/>
                </a:cubicBezTo>
                <a:cubicBezTo>
                  <a:pt x="92395" y="19308"/>
                  <a:pt x="89676" y="19651"/>
                  <a:pt x="87000" y="19954"/>
                </a:cubicBezTo>
                <a:cubicBezTo>
                  <a:pt x="86965" y="19471"/>
                  <a:pt x="86929" y="18997"/>
                  <a:pt x="86893" y="18536"/>
                </a:cubicBezTo>
                <a:cubicBezTo>
                  <a:pt x="86685" y="15928"/>
                  <a:pt x="86426" y="13519"/>
                  <a:pt x="86152" y="11361"/>
                </a:cubicBezTo>
                <a:cubicBezTo>
                  <a:pt x="88747" y="11073"/>
                  <a:pt x="91380" y="10749"/>
                  <a:pt x="94045" y="10388"/>
                </a:cubicBezTo>
                <a:close/>
                <a:moveTo>
                  <a:pt x="4599" y="10552"/>
                </a:moveTo>
                <a:cubicBezTo>
                  <a:pt x="6623" y="10850"/>
                  <a:pt x="9279" y="11204"/>
                  <a:pt x="12494" y="11563"/>
                </a:cubicBezTo>
                <a:cubicBezTo>
                  <a:pt x="12229" y="13670"/>
                  <a:pt x="11979" y="16010"/>
                  <a:pt x="11777" y="18537"/>
                </a:cubicBezTo>
                <a:cubicBezTo>
                  <a:pt x="11737" y="19064"/>
                  <a:pt x="11695" y="19606"/>
                  <a:pt x="11658" y="20160"/>
                </a:cubicBezTo>
                <a:cubicBezTo>
                  <a:pt x="8220" y="19764"/>
                  <a:pt x="5473" y="19380"/>
                  <a:pt x="3513" y="19081"/>
                </a:cubicBezTo>
                <a:cubicBezTo>
                  <a:pt x="3529" y="18901"/>
                  <a:pt x="3545" y="18724"/>
                  <a:pt x="3563" y="18550"/>
                </a:cubicBezTo>
                <a:cubicBezTo>
                  <a:pt x="3851" y="15606"/>
                  <a:pt x="4218" y="12915"/>
                  <a:pt x="4599" y="10552"/>
                </a:cubicBezTo>
                <a:close/>
                <a:moveTo>
                  <a:pt x="86034" y="11375"/>
                </a:moveTo>
                <a:cubicBezTo>
                  <a:pt x="86306" y="13533"/>
                  <a:pt x="86567" y="15940"/>
                  <a:pt x="86774" y="18548"/>
                </a:cubicBezTo>
                <a:cubicBezTo>
                  <a:pt x="86813" y="19010"/>
                  <a:pt x="86846" y="19485"/>
                  <a:pt x="86880" y="19969"/>
                </a:cubicBezTo>
                <a:cubicBezTo>
                  <a:pt x="84107" y="20282"/>
                  <a:pt x="81373" y="20557"/>
                  <a:pt x="78688" y="20795"/>
                </a:cubicBezTo>
                <a:cubicBezTo>
                  <a:pt x="78648" y="20018"/>
                  <a:pt x="78605" y="19262"/>
                  <a:pt x="78560" y="18537"/>
                </a:cubicBezTo>
                <a:cubicBezTo>
                  <a:pt x="78417" y="16246"/>
                  <a:pt x="78245" y="14109"/>
                  <a:pt x="78059" y="12159"/>
                </a:cubicBezTo>
                <a:cubicBezTo>
                  <a:pt x="80672" y="11932"/>
                  <a:pt x="83332" y="11673"/>
                  <a:pt x="86034" y="11375"/>
                </a:cubicBezTo>
                <a:close/>
                <a:moveTo>
                  <a:pt x="12611" y="11573"/>
                </a:moveTo>
                <a:cubicBezTo>
                  <a:pt x="14979" y="11838"/>
                  <a:pt x="17649" y="12103"/>
                  <a:pt x="20591" y="12348"/>
                </a:cubicBezTo>
                <a:cubicBezTo>
                  <a:pt x="20414" y="14246"/>
                  <a:pt x="20249" y="16319"/>
                  <a:pt x="20109" y="18537"/>
                </a:cubicBezTo>
                <a:cubicBezTo>
                  <a:pt x="20062" y="19324"/>
                  <a:pt x="20014" y="20141"/>
                  <a:pt x="19973" y="20988"/>
                </a:cubicBezTo>
                <a:cubicBezTo>
                  <a:pt x="16928" y="20729"/>
                  <a:pt x="14183" y="20448"/>
                  <a:pt x="11774" y="20170"/>
                </a:cubicBezTo>
                <a:cubicBezTo>
                  <a:pt x="11812" y="19616"/>
                  <a:pt x="11854" y="19074"/>
                  <a:pt x="11895" y="18547"/>
                </a:cubicBezTo>
                <a:cubicBezTo>
                  <a:pt x="12097" y="16019"/>
                  <a:pt x="12346" y="13679"/>
                  <a:pt x="12611" y="11573"/>
                </a:cubicBezTo>
                <a:close/>
                <a:moveTo>
                  <a:pt x="77943" y="12171"/>
                </a:moveTo>
                <a:cubicBezTo>
                  <a:pt x="78125" y="14119"/>
                  <a:pt x="78301" y="16256"/>
                  <a:pt x="78442" y="18546"/>
                </a:cubicBezTo>
                <a:cubicBezTo>
                  <a:pt x="78488" y="19272"/>
                  <a:pt x="78531" y="20028"/>
                  <a:pt x="78570" y="20808"/>
                </a:cubicBezTo>
                <a:cubicBezTo>
                  <a:pt x="75771" y="21052"/>
                  <a:pt x="73027" y="21260"/>
                  <a:pt x="70342" y="21431"/>
                </a:cubicBezTo>
                <a:cubicBezTo>
                  <a:pt x="70307" y="20428"/>
                  <a:pt x="70270" y="19462"/>
                  <a:pt x="70228" y="18538"/>
                </a:cubicBezTo>
                <a:cubicBezTo>
                  <a:pt x="70136" y="16483"/>
                  <a:pt x="70028" y="14551"/>
                  <a:pt x="69911" y="12768"/>
                </a:cubicBezTo>
                <a:cubicBezTo>
                  <a:pt x="72533" y="12605"/>
                  <a:pt x="75211" y="12405"/>
                  <a:pt x="77943" y="12171"/>
                </a:cubicBezTo>
                <a:close/>
                <a:moveTo>
                  <a:pt x="20711" y="12356"/>
                </a:moveTo>
                <a:cubicBezTo>
                  <a:pt x="23071" y="12552"/>
                  <a:pt x="25604" y="12735"/>
                  <a:pt x="28296" y="12890"/>
                </a:cubicBezTo>
                <a:cubicBezTo>
                  <a:pt x="28446" y="12900"/>
                  <a:pt x="28600" y="12909"/>
                  <a:pt x="28751" y="12916"/>
                </a:cubicBezTo>
                <a:cubicBezTo>
                  <a:pt x="28638" y="14659"/>
                  <a:pt x="28532" y="16538"/>
                  <a:pt x="28444" y="18537"/>
                </a:cubicBezTo>
                <a:cubicBezTo>
                  <a:pt x="28401" y="19507"/>
                  <a:pt x="28361" y="20526"/>
                  <a:pt x="28325" y="21585"/>
                </a:cubicBezTo>
                <a:cubicBezTo>
                  <a:pt x="28318" y="21585"/>
                  <a:pt x="28312" y="21585"/>
                  <a:pt x="28305" y="21582"/>
                </a:cubicBezTo>
                <a:cubicBezTo>
                  <a:pt x="25372" y="21412"/>
                  <a:pt x="22628" y="21211"/>
                  <a:pt x="20092" y="20996"/>
                </a:cubicBezTo>
                <a:cubicBezTo>
                  <a:pt x="20134" y="20149"/>
                  <a:pt x="20180" y="19333"/>
                  <a:pt x="20229" y="18544"/>
                </a:cubicBezTo>
                <a:cubicBezTo>
                  <a:pt x="20367" y="16327"/>
                  <a:pt x="20532" y="14254"/>
                  <a:pt x="20711" y="12356"/>
                </a:cubicBezTo>
                <a:close/>
                <a:moveTo>
                  <a:pt x="69792" y="12774"/>
                </a:moveTo>
                <a:cubicBezTo>
                  <a:pt x="69910" y="14557"/>
                  <a:pt x="70018" y="16489"/>
                  <a:pt x="70109" y="18544"/>
                </a:cubicBezTo>
                <a:cubicBezTo>
                  <a:pt x="70150" y="19468"/>
                  <a:pt x="70188" y="20434"/>
                  <a:pt x="70222" y="21438"/>
                </a:cubicBezTo>
                <a:cubicBezTo>
                  <a:pt x="67402" y="21618"/>
                  <a:pt x="64646" y="21759"/>
                  <a:pt x="61964" y="21867"/>
                </a:cubicBezTo>
                <a:cubicBezTo>
                  <a:pt x="61903" y="18710"/>
                  <a:pt x="61812" y="15793"/>
                  <a:pt x="61715" y="13184"/>
                </a:cubicBezTo>
                <a:cubicBezTo>
                  <a:pt x="64338" y="13082"/>
                  <a:pt x="67033" y="12946"/>
                  <a:pt x="69792" y="12774"/>
                </a:cubicBezTo>
                <a:close/>
                <a:moveTo>
                  <a:pt x="28870" y="12925"/>
                </a:moveTo>
                <a:cubicBezTo>
                  <a:pt x="31361" y="13066"/>
                  <a:pt x="34061" y="13190"/>
                  <a:pt x="36953" y="13282"/>
                </a:cubicBezTo>
                <a:cubicBezTo>
                  <a:pt x="36855" y="15891"/>
                  <a:pt x="36766" y="18809"/>
                  <a:pt x="36706" y="21965"/>
                </a:cubicBezTo>
                <a:cubicBezTo>
                  <a:pt x="33741" y="21867"/>
                  <a:pt x="30980" y="21739"/>
                  <a:pt x="28444" y="21592"/>
                </a:cubicBezTo>
                <a:cubicBezTo>
                  <a:pt x="28480" y="20533"/>
                  <a:pt x="28519" y="19514"/>
                  <a:pt x="28562" y="18544"/>
                </a:cubicBezTo>
                <a:cubicBezTo>
                  <a:pt x="28650" y="16547"/>
                  <a:pt x="28756" y="14666"/>
                  <a:pt x="28870" y="12925"/>
                </a:cubicBezTo>
                <a:close/>
                <a:moveTo>
                  <a:pt x="61595" y="13190"/>
                </a:moveTo>
                <a:cubicBezTo>
                  <a:pt x="61694" y="15796"/>
                  <a:pt x="61782" y="18714"/>
                  <a:pt x="61846" y="21871"/>
                </a:cubicBezTo>
                <a:cubicBezTo>
                  <a:pt x="59006" y="21982"/>
                  <a:pt x="56251" y="22058"/>
                  <a:pt x="53587" y="22101"/>
                </a:cubicBezTo>
                <a:cubicBezTo>
                  <a:pt x="53567" y="18946"/>
                  <a:pt x="53538" y="16024"/>
                  <a:pt x="53505" y="13411"/>
                </a:cubicBezTo>
                <a:cubicBezTo>
                  <a:pt x="56117" y="13369"/>
                  <a:pt x="58816" y="13297"/>
                  <a:pt x="61595" y="13190"/>
                </a:cubicBezTo>
                <a:close/>
                <a:moveTo>
                  <a:pt x="37073" y="13287"/>
                </a:moveTo>
                <a:cubicBezTo>
                  <a:pt x="39627" y="13368"/>
                  <a:pt x="42328" y="13424"/>
                  <a:pt x="45167" y="13446"/>
                </a:cubicBezTo>
                <a:cubicBezTo>
                  <a:pt x="45134" y="16059"/>
                  <a:pt x="45104" y="18980"/>
                  <a:pt x="45084" y="22135"/>
                </a:cubicBezTo>
                <a:cubicBezTo>
                  <a:pt x="42184" y="22111"/>
                  <a:pt x="39427" y="22052"/>
                  <a:pt x="36824" y="21969"/>
                </a:cubicBezTo>
                <a:cubicBezTo>
                  <a:pt x="36886" y="18815"/>
                  <a:pt x="36973" y="15895"/>
                  <a:pt x="37073" y="13287"/>
                </a:cubicBezTo>
                <a:close/>
                <a:moveTo>
                  <a:pt x="53384" y="13413"/>
                </a:moveTo>
                <a:cubicBezTo>
                  <a:pt x="53419" y="16026"/>
                  <a:pt x="53447" y="18947"/>
                  <a:pt x="53466" y="22103"/>
                </a:cubicBezTo>
                <a:cubicBezTo>
                  <a:pt x="51593" y="22132"/>
                  <a:pt x="49765" y="22146"/>
                  <a:pt x="47985" y="22146"/>
                </a:cubicBezTo>
                <a:cubicBezTo>
                  <a:pt x="47044" y="22146"/>
                  <a:pt x="46117" y="22142"/>
                  <a:pt x="45203" y="22135"/>
                </a:cubicBezTo>
                <a:cubicBezTo>
                  <a:pt x="45223" y="18980"/>
                  <a:pt x="45251" y="16059"/>
                  <a:pt x="45284" y="13444"/>
                </a:cubicBezTo>
                <a:cubicBezTo>
                  <a:pt x="46150" y="13451"/>
                  <a:pt x="47031" y="13456"/>
                  <a:pt x="47923" y="13456"/>
                </a:cubicBezTo>
                <a:cubicBezTo>
                  <a:pt x="49696" y="13456"/>
                  <a:pt x="51516" y="13443"/>
                  <a:pt x="53384" y="13413"/>
                </a:cubicBezTo>
                <a:close/>
                <a:moveTo>
                  <a:pt x="95155" y="19046"/>
                </a:moveTo>
                <a:cubicBezTo>
                  <a:pt x="95398" y="21627"/>
                  <a:pt x="95589" y="24528"/>
                  <a:pt x="95666" y="27666"/>
                </a:cubicBezTo>
                <a:cubicBezTo>
                  <a:pt x="92864" y="28060"/>
                  <a:pt x="90095" y="28413"/>
                  <a:pt x="87368" y="28724"/>
                </a:cubicBezTo>
                <a:cubicBezTo>
                  <a:pt x="87327" y="25594"/>
                  <a:pt x="87193" y="22686"/>
                  <a:pt x="87009" y="20074"/>
                </a:cubicBezTo>
                <a:cubicBezTo>
                  <a:pt x="89687" y="19770"/>
                  <a:pt x="92403" y="19428"/>
                  <a:pt x="95155" y="19046"/>
                </a:cubicBezTo>
                <a:close/>
                <a:moveTo>
                  <a:pt x="3500" y="19197"/>
                </a:moveTo>
                <a:cubicBezTo>
                  <a:pt x="5463" y="19497"/>
                  <a:pt x="8211" y="19881"/>
                  <a:pt x="11646" y="20277"/>
                </a:cubicBezTo>
                <a:cubicBezTo>
                  <a:pt x="11467" y="22891"/>
                  <a:pt x="11336" y="25801"/>
                  <a:pt x="11300" y="28927"/>
                </a:cubicBezTo>
                <a:cubicBezTo>
                  <a:pt x="7724" y="28511"/>
                  <a:pt x="4919" y="28109"/>
                  <a:pt x="2999" y="27810"/>
                </a:cubicBezTo>
                <a:cubicBezTo>
                  <a:pt x="3076" y="24677"/>
                  <a:pt x="3263" y="21779"/>
                  <a:pt x="3500" y="19197"/>
                </a:cubicBezTo>
                <a:close/>
                <a:moveTo>
                  <a:pt x="86891" y="20088"/>
                </a:moveTo>
                <a:cubicBezTo>
                  <a:pt x="87072" y="22700"/>
                  <a:pt x="87209" y="25608"/>
                  <a:pt x="87247" y="28738"/>
                </a:cubicBezTo>
                <a:cubicBezTo>
                  <a:pt x="84433" y="29059"/>
                  <a:pt x="81658" y="29340"/>
                  <a:pt x="78936" y="29584"/>
                </a:cubicBezTo>
                <a:cubicBezTo>
                  <a:pt x="78918" y="26462"/>
                  <a:pt x="78826" y="23548"/>
                  <a:pt x="78692" y="20914"/>
                </a:cubicBezTo>
                <a:cubicBezTo>
                  <a:pt x="81379" y="20677"/>
                  <a:pt x="84113" y="20403"/>
                  <a:pt x="86891" y="20088"/>
                </a:cubicBezTo>
                <a:close/>
                <a:moveTo>
                  <a:pt x="11767" y="20290"/>
                </a:moveTo>
                <a:cubicBezTo>
                  <a:pt x="14176" y="20566"/>
                  <a:pt x="16920" y="20847"/>
                  <a:pt x="19968" y="21106"/>
                </a:cubicBezTo>
                <a:cubicBezTo>
                  <a:pt x="19839" y="23743"/>
                  <a:pt x="19748" y="26657"/>
                  <a:pt x="19734" y="29776"/>
                </a:cubicBezTo>
                <a:cubicBezTo>
                  <a:pt x="16634" y="29510"/>
                  <a:pt x="13850" y="29222"/>
                  <a:pt x="11419" y="28940"/>
                </a:cubicBezTo>
                <a:cubicBezTo>
                  <a:pt x="11455" y="25814"/>
                  <a:pt x="11587" y="22904"/>
                  <a:pt x="11767" y="20290"/>
                </a:cubicBezTo>
                <a:close/>
                <a:moveTo>
                  <a:pt x="78576" y="20924"/>
                </a:moveTo>
                <a:cubicBezTo>
                  <a:pt x="78707" y="23558"/>
                  <a:pt x="78800" y="26472"/>
                  <a:pt x="78819" y="29594"/>
                </a:cubicBezTo>
                <a:cubicBezTo>
                  <a:pt x="75990" y="29845"/>
                  <a:pt x="73214" y="30055"/>
                  <a:pt x="70497" y="30232"/>
                </a:cubicBezTo>
                <a:cubicBezTo>
                  <a:pt x="70491" y="27116"/>
                  <a:pt x="70432" y="24198"/>
                  <a:pt x="70345" y="21550"/>
                </a:cubicBezTo>
                <a:cubicBezTo>
                  <a:pt x="73031" y="21378"/>
                  <a:pt x="75777" y="21170"/>
                  <a:pt x="78576" y="20924"/>
                </a:cubicBezTo>
                <a:close/>
                <a:moveTo>
                  <a:pt x="20086" y="21114"/>
                </a:moveTo>
                <a:cubicBezTo>
                  <a:pt x="22623" y="21330"/>
                  <a:pt x="25366" y="21530"/>
                  <a:pt x="28296" y="21701"/>
                </a:cubicBezTo>
                <a:cubicBezTo>
                  <a:pt x="28305" y="21701"/>
                  <a:pt x="28312" y="21703"/>
                  <a:pt x="28322" y="21703"/>
                </a:cubicBezTo>
                <a:cubicBezTo>
                  <a:pt x="28233" y="24356"/>
                  <a:pt x="28175" y="27272"/>
                  <a:pt x="28174" y="30386"/>
                </a:cubicBezTo>
                <a:cubicBezTo>
                  <a:pt x="25199" y="30212"/>
                  <a:pt x="22418" y="30006"/>
                  <a:pt x="19853" y="29787"/>
                </a:cubicBezTo>
                <a:cubicBezTo>
                  <a:pt x="19868" y="26667"/>
                  <a:pt x="19957" y="23753"/>
                  <a:pt x="20086" y="21114"/>
                </a:cubicBezTo>
                <a:close/>
                <a:moveTo>
                  <a:pt x="70227" y="21556"/>
                </a:moveTo>
                <a:cubicBezTo>
                  <a:pt x="70314" y="24204"/>
                  <a:pt x="70373" y="27121"/>
                  <a:pt x="70379" y="30236"/>
                </a:cubicBezTo>
                <a:cubicBezTo>
                  <a:pt x="67536" y="30420"/>
                  <a:pt x="64755" y="30564"/>
                  <a:pt x="62053" y="30672"/>
                </a:cubicBezTo>
                <a:cubicBezTo>
                  <a:pt x="62050" y="27629"/>
                  <a:pt x="62018" y="24718"/>
                  <a:pt x="61966" y="21983"/>
                </a:cubicBezTo>
                <a:cubicBezTo>
                  <a:pt x="64647" y="21875"/>
                  <a:pt x="67406" y="21736"/>
                  <a:pt x="70227" y="21556"/>
                </a:cubicBezTo>
                <a:close/>
                <a:moveTo>
                  <a:pt x="28440" y="21713"/>
                </a:moveTo>
                <a:cubicBezTo>
                  <a:pt x="30977" y="21860"/>
                  <a:pt x="33740" y="21988"/>
                  <a:pt x="36704" y="22084"/>
                </a:cubicBezTo>
                <a:cubicBezTo>
                  <a:pt x="36651" y="24818"/>
                  <a:pt x="36619" y="27729"/>
                  <a:pt x="36618" y="30773"/>
                </a:cubicBezTo>
                <a:cubicBezTo>
                  <a:pt x="33633" y="30675"/>
                  <a:pt x="30855" y="30544"/>
                  <a:pt x="28305" y="30395"/>
                </a:cubicBezTo>
                <a:lnTo>
                  <a:pt x="28293" y="30395"/>
                </a:lnTo>
                <a:cubicBezTo>
                  <a:pt x="28296" y="27282"/>
                  <a:pt x="28354" y="24364"/>
                  <a:pt x="28440" y="21713"/>
                </a:cubicBezTo>
                <a:close/>
                <a:moveTo>
                  <a:pt x="61847" y="21989"/>
                </a:moveTo>
                <a:cubicBezTo>
                  <a:pt x="61899" y="24723"/>
                  <a:pt x="61933" y="27634"/>
                  <a:pt x="61933" y="30678"/>
                </a:cubicBezTo>
                <a:cubicBezTo>
                  <a:pt x="59074" y="30790"/>
                  <a:pt x="56298" y="30867"/>
                  <a:pt x="53614" y="30910"/>
                </a:cubicBezTo>
                <a:cubicBezTo>
                  <a:pt x="53614" y="27868"/>
                  <a:pt x="53603" y="24955"/>
                  <a:pt x="53587" y="22219"/>
                </a:cubicBezTo>
                <a:cubicBezTo>
                  <a:pt x="56254" y="22176"/>
                  <a:pt x="59009" y="22103"/>
                  <a:pt x="61847" y="21989"/>
                </a:cubicBezTo>
                <a:close/>
                <a:moveTo>
                  <a:pt x="36822" y="22088"/>
                </a:moveTo>
                <a:cubicBezTo>
                  <a:pt x="39427" y="22173"/>
                  <a:pt x="42184" y="22231"/>
                  <a:pt x="45084" y="22255"/>
                </a:cubicBezTo>
                <a:cubicBezTo>
                  <a:pt x="45066" y="24991"/>
                  <a:pt x="45058" y="27902"/>
                  <a:pt x="45058" y="30946"/>
                </a:cubicBezTo>
                <a:cubicBezTo>
                  <a:pt x="42137" y="30923"/>
                  <a:pt x="39356" y="30862"/>
                  <a:pt x="36737" y="30776"/>
                </a:cubicBezTo>
                <a:cubicBezTo>
                  <a:pt x="36737" y="27732"/>
                  <a:pt x="36770" y="24823"/>
                  <a:pt x="36822" y="22088"/>
                </a:cubicBezTo>
                <a:close/>
                <a:moveTo>
                  <a:pt x="53469" y="22224"/>
                </a:moveTo>
                <a:cubicBezTo>
                  <a:pt x="53485" y="24958"/>
                  <a:pt x="53495" y="27869"/>
                  <a:pt x="53495" y="30913"/>
                </a:cubicBezTo>
                <a:cubicBezTo>
                  <a:pt x="51572" y="30943"/>
                  <a:pt x="49698" y="30957"/>
                  <a:pt x="47874" y="30957"/>
                </a:cubicBezTo>
                <a:cubicBezTo>
                  <a:pt x="46962" y="30957"/>
                  <a:pt x="46062" y="30954"/>
                  <a:pt x="45176" y="30947"/>
                </a:cubicBezTo>
                <a:cubicBezTo>
                  <a:pt x="45176" y="27905"/>
                  <a:pt x="45187" y="24994"/>
                  <a:pt x="45203" y="22255"/>
                </a:cubicBezTo>
                <a:cubicBezTo>
                  <a:pt x="46097" y="22263"/>
                  <a:pt x="47003" y="22267"/>
                  <a:pt x="47924" y="22267"/>
                </a:cubicBezTo>
                <a:cubicBezTo>
                  <a:pt x="49723" y="22267"/>
                  <a:pt x="51572" y="22253"/>
                  <a:pt x="53469" y="22224"/>
                </a:cubicBezTo>
                <a:close/>
                <a:moveTo>
                  <a:pt x="95670" y="27787"/>
                </a:moveTo>
                <a:cubicBezTo>
                  <a:pt x="95735" y="30523"/>
                  <a:pt x="95712" y="33444"/>
                  <a:pt x="95562" y="36492"/>
                </a:cubicBezTo>
                <a:cubicBezTo>
                  <a:pt x="92743" y="36887"/>
                  <a:pt x="89960" y="37237"/>
                  <a:pt x="87219" y="37552"/>
                </a:cubicBezTo>
                <a:cubicBezTo>
                  <a:pt x="87365" y="34514"/>
                  <a:pt x="87404" y="31595"/>
                  <a:pt x="87370" y="28845"/>
                </a:cubicBezTo>
                <a:cubicBezTo>
                  <a:pt x="90097" y="28531"/>
                  <a:pt x="92865" y="28181"/>
                  <a:pt x="95670" y="27787"/>
                </a:cubicBezTo>
                <a:close/>
                <a:moveTo>
                  <a:pt x="2998" y="27931"/>
                </a:moveTo>
                <a:cubicBezTo>
                  <a:pt x="4919" y="28229"/>
                  <a:pt x="7724" y="28630"/>
                  <a:pt x="11298" y="29046"/>
                </a:cubicBezTo>
                <a:cubicBezTo>
                  <a:pt x="11266" y="31798"/>
                  <a:pt x="11311" y="34717"/>
                  <a:pt x="11461" y="37755"/>
                </a:cubicBezTo>
                <a:cubicBezTo>
                  <a:pt x="7879" y="37342"/>
                  <a:pt x="5059" y="36939"/>
                  <a:pt x="3114" y="36638"/>
                </a:cubicBezTo>
                <a:cubicBezTo>
                  <a:pt x="2962" y="33592"/>
                  <a:pt x="2937" y="30672"/>
                  <a:pt x="2998" y="27931"/>
                </a:cubicBezTo>
                <a:close/>
                <a:moveTo>
                  <a:pt x="87252" y="28855"/>
                </a:moveTo>
                <a:lnTo>
                  <a:pt x="87252" y="28855"/>
                </a:lnTo>
                <a:cubicBezTo>
                  <a:pt x="87283" y="31608"/>
                  <a:pt x="87245" y="34527"/>
                  <a:pt x="87099" y="37565"/>
                </a:cubicBezTo>
                <a:cubicBezTo>
                  <a:pt x="84280" y="37885"/>
                  <a:pt x="81504" y="38165"/>
                  <a:pt x="78779" y="38407"/>
                </a:cubicBezTo>
                <a:cubicBezTo>
                  <a:pt x="78907" y="35376"/>
                  <a:pt x="78951" y="32458"/>
                  <a:pt x="78937" y="29701"/>
                </a:cubicBezTo>
                <a:cubicBezTo>
                  <a:pt x="81661" y="29458"/>
                  <a:pt x="84434" y="29177"/>
                  <a:pt x="87252" y="28855"/>
                </a:cubicBezTo>
                <a:close/>
                <a:moveTo>
                  <a:pt x="11418" y="29061"/>
                </a:moveTo>
                <a:cubicBezTo>
                  <a:pt x="13850" y="29343"/>
                  <a:pt x="16633" y="29630"/>
                  <a:pt x="19734" y="29897"/>
                </a:cubicBezTo>
                <a:cubicBezTo>
                  <a:pt x="19724" y="32657"/>
                  <a:pt x="19770" y="35574"/>
                  <a:pt x="19901" y="38603"/>
                </a:cubicBezTo>
                <a:cubicBezTo>
                  <a:pt x="16804" y="38338"/>
                  <a:pt x="14019" y="38053"/>
                  <a:pt x="11583" y="37772"/>
                </a:cubicBezTo>
                <a:cubicBezTo>
                  <a:pt x="11432" y="34732"/>
                  <a:pt x="11387" y="31812"/>
                  <a:pt x="11418" y="29061"/>
                </a:cubicBezTo>
                <a:close/>
                <a:moveTo>
                  <a:pt x="78819" y="29711"/>
                </a:moveTo>
                <a:cubicBezTo>
                  <a:pt x="78832" y="32470"/>
                  <a:pt x="78789" y="35388"/>
                  <a:pt x="78661" y="38417"/>
                </a:cubicBezTo>
                <a:cubicBezTo>
                  <a:pt x="75840" y="38668"/>
                  <a:pt x="73071" y="38876"/>
                  <a:pt x="70365" y="39049"/>
                </a:cubicBezTo>
                <a:cubicBezTo>
                  <a:pt x="70464" y="36025"/>
                  <a:pt x="70503" y="33110"/>
                  <a:pt x="70500" y="30348"/>
                </a:cubicBezTo>
                <a:cubicBezTo>
                  <a:pt x="73215" y="30174"/>
                  <a:pt x="75991" y="29961"/>
                  <a:pt x="78819" y="29711"/>
                </a:cubicBezTo>
                <a:close/>
                <a:moveTo>
                  <a:pt x="19853" y="29905"/>
                </a:moveTo>
                <a:cubicBezTo>
                  <a:pt x="22418" y="30125"/>
                  <a:pt x="25199" y="30330"/>
                  <a:pt x="28174" y="30505"/>
                </a:cubicBezTo>
                <a:cubicBezTo>
                  <a:pt x="28172" y="33268"/>
                  <a:pt x="28213" y="36184"/>
                  <a:pt x="28315" y="39204"/>
                </a:cubicBezTo>
                <a:lnTo>
                  <a:pt x="28308" y="39204"/>
                </a:lnTo>
                <a:cubicBezTo>
                  <a:pt x="25346" y="39032"/>
                  <a:pt x="22577" y="38827"/>
                  <a:pt x="20022" y="38610"/>
                </a:cubicBezTo>
                <a:cubicBezTo>
                  <a:pt x="19889" y="35582"/>
                  <a:pt x="19840" y="32665"/>
                  <a:pt x="19853" y="29905"/>
                </a:cubicBezTo>
                <a:close/>
                <a:moveTo>
                  <a:pt x="70379" y="30357"/>
                </a:moveTo>
                <a:lnTo>
                  <a:pt x="70379" y="30357"/>
                </a:lnTo>
                <a:cubicBezTo>
                  <a:pt x="70382" y="33119"/>
                  <a:pt x="70343" y="36034"/>
                  <a:pt x="70244" y="39057"/>
                </a:cubicBezTo>
                <a:cubicBezTo>
                  <a:pt x="67416" y="39237"/>
                  <a:pt x="64653" y="39380"/>
                  <a:pt x="61966" y="39486"/>
                </a:cubicBezTo>
                <a:cubicBezTo>
                  <a:pt x="62027" y="36502"/>
                  <a:pt x="62054" y="33592"/>
                  <a:pt x="62053" y="30793"/>
                </a:cubicBezTo>
                <a:cubicBezTo>
                  <a:pt x="64755" y="30685"/>
                  <a:pt x="67536" y="30541"/>
                  <a:pt x="70379" y="30357"/>
                </a:cubicBezTo>
                <a:close/>
                <a:moveTo>
                  <a:pt x="28295" y="30513"/>
                </a:moveTo>
                <a:cubicBezTo>
                  <a:pt x="30847" y="30661"/>
                  <a:pt x="33629" y="30793"/>
                  <a:pt x="36616" y="30890"/>
                </a:cubicBezTo>
                <a:cubicBezTo>
                  <a:pt x="36616" y="33688"/>
                  <a:pt x="36644" y="36600"/>
                  <a:pt x="36706" y="39583"/>
                </a:cubicBezTo>
                <a:cubicBezTo>
                  <a:pt x="33736" y="39486"/>
                  <a:pt x="30971" y="39357"/>
                  <a:pt x="28431" y="39211"/>
                </a:cubicBezTo>
                <a:cubicBezTo>
                  <a:pt x="28331" y="36191"/>
                  <a:pt x="28289" y="33275"/>
                  <a:pt x="28290" y="30513"/>
                </a:cubicBezTo>
                <a:close/>
                <a:moveTo>
                  <a:pt x="61933" y="30797"/>
                </a:moveTo>
                <a:cubicBezTo>
                  <a:pt x="61933" y="33596"/>
                  <a:pt x="61909" y="36508"/>
                  <a:pt x="61847" y="39494"/>
                </a:cubicBezTo>
                <a:cubicBezTo>
                  <a:pt x="59006" y="39607"/>
                  <a:pt x="56251" y="39681"/>
                  <a:pt x="53584" y="39724"/>
                </a:cubicBezTo>
                <a:cubicBezTo>
                  <a:pt x="53606" y="36738"/>
                  <a:pt x="53614" y="33830"/>
                  <a:pt x="53614" y="31031"/>
                </a:cubicBezTo>
                <a:cubicBezTo>
                  <a:pt x="56298" y="30987"/>
                  <a:pt x="59075" y="30911"/>
                  <a:pt x="61933" y="30797"/>
                </a:cubicBezTo>
                <a:close/>
                <a:moveTo>
                  <a:pt x="36737" y="30895"/>
                </a:moveTo>
                <a:lnTo>
                  <a:pt x="36737" y="30895"/>
                </a:lnTo>
                <a:cubicBezTo>
                  <a:pt x="39359" y="30980"/>
                  <a:pt x="42137" y="31041"/>
                  <a:pt x="45058" y="31064"/>
                </a:cubicBezTo>
                <a:cubicBezTo>
                  <a:pt x="45058" y="33865"/>
                  <a:pt x="45066" y="36774"/>
                  <a:pt x="45088" y="39755"/>
                </a:cubicBezTo>
                <a:cubicBezTo>
                  <a:pt x="42188" y="39732"/>
                  <a:pt x="39428" y="39673"/>
                  <a:pt x="36825" y="39590"/>
                </a:cubicBezTo>
                <a:cubicBezTo>
                  <a:pt x="36765" y="36604"/>
                  <a:pt x="36737" y="33694"/>
                  <a:pt x="36737" y="30895"/>
                </a:cubicBezTo>
                <a:close/>
                <a:moveTo>
                  <a:pt x="53495" y="31031"/>
                </a:moveTo>
                <a:cubicBezTo>
                  <a:pt x="53495" y="33830"/>
                  <a:pt x="53486" y="36739"/>
                  <a:pt x="53465" y="39722"/>
                </a:cubicBezTo>
                <a:cubicBezTo>
                  <a:pt x="51592" y="39752"/>
                  <a:pt x="49765" y="39765"/>
                  <a:pt x="47986" y="39765"/>
                </a:cubicBezTo>
                <a:cubicBezTo>
                  <a:pt x="47046" y="39765"/>
                  <a:pt x="46119" y="39761"/>
                  <a:pt x="45206" y="39754"/>
                </a:cubicBezTo>
                <a:cubicBezTo>
                  <a:pt x="45184" y="36774"/>
                  <a:pt x="45176" y="33865"/>
                  <a:pt x="45176" y="31064"/>
                </a:cubicBezTo>
                <a:lnTo>
                  <a:pt x="45176" y="31064"/>
                </a:lnTo>
                <a:cubicBezTo>
                  <a:pt x="46078" y="31071"/>
                  <a:pt x="46995" y="31075"/>
                  <a:pt x="47924" y="31075"/>
                </a:cubicBezTo>
                <a:cubicBezTo>
                  <a:pt x="49732" y="31075"/>
                  <a:pt x="51591" y="31061"/>
                  <a:pt x="53495" y="31031"/>
                </a:cubicBezTo>
                <a:close/>
                <a:moveTo>
                  <a:pt x="95556" y="36610"/>
                </a:moveTo>
                <a:cubicBezTo>
                  <a:pt x="95412" y="39449"/>
                  <a:pt x="95159" y="42396"/>
                  <a:pt x="94762" y="45411"/>
                </a:cubicBezTo>
                <a:cubicBezTo>
                  <a:pt x="91967" y="45796"/>
                  <a:pt x="89212" y="46138"/>
                  <a:pt x="86496" y="46444"/>
                </a:cubicBezTo>
                <a:cubicBezTo>
                  <a:pt x="86844" y="43445"/>
                  <a:pt x="87075" y="40505"/>
                  <a:pt x="87214" y="37672"/>
                </a:cubicBezTo>
                <a:cubicBezTo>
                  <a:pt x="89956" y="37358"/>
                  <a:pt x="92737" y="37005"/>
                  <a:pt x="95556" y="36610"/>
                </a:cubicBezTo>
                <a:close/>
                <a:moveTo>
                  <a:pt x="3122" y="36759"/>
                </a:moveTo>
                <a:cubicBezTo>
                  <a:pt x="5070" y="37062"/>
                  <a:pt x="7891" y="37463"/>
                  <a:pt x="11468" y="37876"/>
                </a:cubicBezTo>
                <a:cubicBezTo>
                  <a:pt x="11610" y="40712"/>
                  <a:pt x="11846" y="43652"/>
                  <a:pt x="12200" y="46651"/>
                </a:cubicBezTo>
                <a:cubicBezTo>
                  <a:pt x="8753" y="46263"/>
                  <a:pt x="5967" y="45878"/>
                  <a:pt x="3932" y="45573"/>
                </a:cubicBezTo>
                <a:cubicBezTo>
                  <a:pt x="3529" y="42554"/>
                  <a:pt x="3270" y="39603"/>
                  <a:pt x="3122" y="36759"/>
                </a:cubicBezTo>
                <a:close/>
                <a:moveTo>
                  <a:pt x="87093" y="37683"/>
                </a:moveTo>
                <a:lnTo>
                  <a:pt x="87093" y="37683"/>
                </a:lnTo>
                <a:cubicBezTo>
                  <a:pt x="86955" y="40518"/>
                  <a:pt x="86722" y="43458"/>
                  <a:pt x="86374" y="46457"/>
                </a:cubicBezTo>
                <a:cubicBezTo>
                  <a:pt x="83595" y="46765"/>
                  <a:pt x="80861" y="47035"/>
                  <a:pt x="78173" y="47269"/>
                </a:cubicBezTo>
                <a:cubicBezTo>
                  <a:pt x="78459" y="44285"/>
                  <a:pt x="78653" y="41358"/>
                  <a:pt x="78774" y="38525"/>
                </a:cubicBezTo>
                <a:cubicBezTo>
                  <a:pt x="81498" y="38285"/>
                  <a:pt x="84274" y="38004"/>
                  <a:pt x="87093" y="37683"/>
                </a:cubicBezTo>
                <a:close/>
                <a:moveTo>
                  <a:pt x="11587" y="37889"/>
                </a:moveTo>
                <a:lnTo>
                  <a:pt x="11587" y="37889"/>
                </a:lnTo>
                <a:cubicBezTo>
                  <a:pt x="14025" y="38171"/>
                  <a:pt x="16810" y="38457"/>
                  <a:pt x="19905" y="38722"/>
                </a:cubicBezTo>
                <a:cubicBezTo>
                  <a:pt x="20029" y="41553"/>
                  <a:pt x="20227" y="44481"/>
                  <a:pt x="20517" y="47464"/>
                </a:cubicBezTo>
                <a:cubicBezTo>
                  <a:pt x="17483" y="47210"/>
                  <a:pt x="14742" y="46936"/>
                  <a:pt x="12321" y="46663"/>
                </a:cubicBezTo>
                <a:cubicBezTo>
                  <a:pt x="11966" y="43665"/>
                  <a:pt x="11731" y="40725"/>
                  <a:pt x="11587" y="37889"/>
                </a:cubicBezTo>
                <a:close/>
                <a:moveTo>
                  <a:pt x="78655" y="38537"/>
                </a:moveTo>
                <a:cubicBezTo>
                  <a:pt x="78534" y="41367"/>
                  <a:pt x="78340" y="44296"/>
                  <a:pt x="78055" y="47280"/>
                </a:cubicBezTo>
                <a:cubicBezTo>
                  <a:pt x="75285" y="47519"/>
                  <a:pt x="72568" y="47720"/>
                  <a:pt x="69910" y="47889"/>
                </a:cubicBezTo>
                <a:cubicBezTo>
                  <a:pt x="70120" y="44917"/>
                  <a:pt x="70265" y="41996"/>
                  <a:pt x="70359" y="39168"/>
                </a:cubicBezTo>
                <a:cubicBezTo>
                  <a:pt x="73066" y="38994"/>
                  <a:pt x="75833" y="38784"/>
                  <a:pt x="78655" y="38537"/>
                </a:cubicBezTo>
                <a:close/>
                <a:moveTo>
                  <a:pt x="20026" y="38731"/>
                </a:moveTo>
                <a:lnTo>
                  <a:pt x="20026" y="38731"/>
                </a:lnTo>
                <a:cubicBezTo>
                  <a:pt x="22577" y="38948"/>
                  <a:pt x="25340" y="39150"/>
                  <a:pt x="28296" y="39322"/>
                </a:cubicBezTo>
                <a:cubicBezTo>
                  <a:pt x="28303" y="39322"/>
                  <a:pt x="28310" y="39322"/>
                  <a:pt x="28318" y="39324"/>
                </a:cubicBezTo>
                <a:cubicBezTo>
                  <a:pt x="28413" y="42151"/>
                  <a:pt x="28561" y="45070"/>
                  <a:pt x="28775" y="48041"/>
                </a:cubicBezTo>
                <a:cubicBezTo>
                  <a:pt x="28618" y="48033"/>
                  <a:pt x="28460" y="48023"/>
                  <a:pt x="28305" y="48014"/>
                </a:cubicBezTo>
                <a:cubicBezTo>
                  <a:pt x="25582" y="47856"/>
                  <a:pt x="23021" y="47670"/>
                  <a:pt x="20637" y="47473"/>
                </a:cubicBezTo>
                <a:cubicBezTo>
                  <a:pt x="20347" y="44490"/>
                  <a:pt x="20150" y="41564"/>
                  <a:pt x="20026" y="38731"/>
                </a:cubicBezTo>
                <a:close/>
                <a:moveTo>
                  <a:pt x="70241" y="39175"/>
                </a:moveTo>
                <a:lnTo>
                  <a:pt x="70241" y="39175"/>
                </a:lnTo>
                <a:cubicBezTo>
                  <a:pt x="70147" y="42003"/>
                  <a:pt x="70001" y="44922"/>
                  <a:pt x="69788" y="47896"/>
                </a:cubicBezTo>
                <a:cubicBezTo>
                  <a:pt x="67020" y="48069"/>
                  <a:pt x="64316" y="48203"/>
                  <a:pt x="61683" y="48308"/>
                </a:cubicBezTo>
                <a:cubicBezTo>
                  <a:pt x="61815" y="45359"/>
                  <a:pt x="61905" y="42449"/>
                  <a:pt x="61964" y="39604"/>
                </a:cubicBezTo>
                <a:cubicBezTo>
                  <a:pt x="64652" y="39496"/>
                  <a:pt x="67415" y="39357"/>
                  <a:pt x="70241" y="39175"/>
                </a:cubicBezTo>
                <a:close/>
                <a:moveTo>
                  <a:pt x="28437" y="39331"/>
                </a:moveTo>
                <a:lnTo>
                  <a:pt x="28437" y="39331"/>
                </a:lnTo>
                <a:cubicBezTo>
                  <a:pt x="30975" y="39479"/>
                  <a:pt x="33743" y="39609"/>
                  <a:pt x="36711" y="39704"/>
                </a:cubicBezTo>
                <a:cubicBezTo>
                  <a:pt x="36770" y="42547"/>
                  <a:pt x="36863" y="45458"/>
                  <a:pt x="36991" y="48404"/>
                </a:cubicBezTo>
                <a:cubicBezTo>
                  <a:pt x="34094" y="48312"/>
                  <a:pt x="31388" y="48188"/>
                  <a:pt x="28895" y="48049"/>
                </a:cubicBezTo>
                <a:cubicBezTo>
                  <a:pt x="28679" y="45077"/>
                  <a:pt x="28532" y="42159"/>
                  <a:pt x="28437" y="39331"/>
                </a:cubicBezTo>
                <a:close/>
                <a:moveTo>
                  <a:pt x="61846" y="39610"/>
                </a:moveTo>
                <a:cubicBezTo>
                  <a:pt x="61787" y="42454"/>
                  <a:pt x="61696" y="45365"/>
                  <a:pt x="61566" y="48313"/>
                </a:cubicBezTo>
                <a:cubicBezTo>
                  <a:pt x="58793" y="48421"/>
                  <a:pt x="56097" y="48493"/>
                  <a:pt x="53491" y="48533"/>
                </a:cubicBezTo>
                <a:cubicBezTo>
                  <a:pt x="53531" y="45589"/>
                  <a:pt x="53563" y="42681"/>
                  <a:pt x="53584" y="39840"/>
                </a:cubicBezTo>
                <a:cubicBezTo>
                  <a:pt x="56249" y="39797"/>
                  <a:pt x="59006" y="39724"/>
                  <a:pt x="61846" y="39610"/>
                </a:cubicBezTo>
                <a:close/>
                <a:moveTo>
                  <a:pt x="36828" y="39708"/>
                </a:moveTo>
                <a:lnTo>
                  <a:pt x="36828" y="39708"/>
                </a:lnTo>
                <a:cubicBezTo>
                  <a:pt x="39431" y="39791"/>
                  <a:pt x="42188" y="39849"/>
                  <a:pt x="45088" y="39873"/>
                </a:cubicBezTo>
                <a:cubicBezTo>
                  <a:pt x="45107" y="42716"/>
                  <a:pt x="45138" y="45622"/>
                  <a:pt x="45183" y="48564"/>
                </a:cubicBezTo>
                <a:cubicBezTo>
                  <a:pt x="42354" y="48544"/>
                  <a:pt x="39657" y="48487"/>
                  <a:pt x="37110" y="48405"/>
                </a:cubicBezTo>
                <a:cubicBezTo>
                  <a:pt x="36979" y="45461"/>
                  <a:pt x="36887" y="42551"/>
                  <a:pt x="36828" y="39708"/>
                </a:cubicBezTo>
                <a:close/>
                <a:moveTo>
                  <a:pt x="53463" y="39842"/>
                </a:moveTo>
                <a:cubicBezTo>
                  <a:pt x="53443" y="42684"/>
                  <a:pt x="53413" y="45591"/>
                  <a:pt x="53368" y="48536"/>
                </a:cubicBezTo>
                <a:cubicBezTo>
                  <a:pt x="51520" y="48565"/>
                  <a:pt x="49717" y="48578"/>
                  <a:pt x="47960" y="48578"/>
                </a:cubicBezTo>
                <a:cubicBezTo>
                  <a:pt x="47061" y="48578"/>
                  <a:pt x="46174" y="48575"/>
                  <a:pt x="45300" y="48568"/>
                </a:cubicBezTo>
                <a:cubicBezTo>
                  <a:pt x="45259" y="45624"/>
                  <a:pt x="45228" y="42717"/>
                  <a:pt x="45206" y="39875"/>
                </a:cubicBezTo>
                <a:lnTo>
                  <a:pt x="45206" y="39875"/>
                </a:lnTo>
                <a:cubicBezTo>
                  <a:pt x="46098" y="39882"/>
                  <a:pt x="47005" y="39885"/>
                  <a:pt x="47924" y="39885"/>
                </a:cubicBezTo>
                <a:cubicBezTo>
                  <a:pt x="49723" y="39885"/>
                  <a:pt x="51571" y="39871"/>
                  <a:pt x="53463" y="39842"/>
                </a:cubicBezTo>
                <a:close/>
                <a:moveTo>
                  <a:pt x="94745" y="45536"/>
                </a:moveTo>
                <a:lnTo>
                  <a:pt x="94745" y="45536"/>
                </a:lnTo>
                <a:cubicBezTo>
                  <a:pt x="94355" y="48453"/>
                  <a:pt x="93831" y="51436"/>
                  <a:pt x="93140" y="54441"/>
                </a:cubicBezTo>
                <a:cubicBezTo>
                  <a:pt x="90425" y="54800"/>
                  <a:pt x="87742" y="55123"/>
                  <a:pt x="85100" y="55408"/>
                </a:cubicBezTo>
                <a:cubicBezTo>
                  <a:pt x="85686" y="52429"/>
                  <a:pt x="86139" y="49467"/>
                  <a:pt x="86482" y="46565"/>
                </a:cubicBezTo>
                <a:cubicBezTo>
                  <a:pt x="89197" y="46260"/>
                  <a:pt x="91953" y="45919"/>
                  <a:pt x="94745" y="45536"/>
                </a:cubicBezTo>
                <a:close/>
                <a:moveTo>
                  <a:pt x="3948" y="45696"/>
                </a:moveTo>
                <a:lnTo>
                  <a:pt x="3948" y="45696"/>
                </a:lnTo>
                <a:cubicBezTo>
                  <a:pt x="5985" y="46001"/>
                  <a:pt x="8773" y="46382"/>
                  <a:pt x="12215" y="46771"/>
                </a:cubicBezTo>
                <a:cubicBezTo>
                  <a:pt x="12560" y="49676"/>
                  <a:pt x="13019" y="52638"/>
                  <a:pt x="13612" y="55616"/>
                </a:cubicBezTo>
                <a:cubicBezTo>
                  <a:pt x="10402" y="55271"/>
                  <a:pt x="7701" y="54923"/>
                  <a:pt x="5572" y="54623"/>
                </a:cubicBezTo>
                <a:cubicBezTo>
                  <a:pt x="4874" y="51612"/>
                  <a:pt x="4342" y="48623"/>
                  <a:pt x="3948" y="45696"/>
                </a:cubicBezTo>
                <a:close/>
                <a:moveTo>
                  <a:pt x="86361" y="46576"/>
                </a:moveTo>
                <a:cubicBezTo>
                  <a:pt x="86020" y="49480"/>
                  <a:pt x="85567" y="52440"/>
                  <a:pt x="84978" y="55419"/>
                </a:cubicBezTo>
                <a:cubicBezTo>
                  <a:pt x="82288" y="55710"/>
                  <a:pt x="79644" y="55959"/>
                  <a:pt x="77045" y="56178"/>
                </a:cubicBezTo>
                <a:cubicBezTo>
                  <a:pt x="77517" y="53220"/>
                  <a:pt x="77881" y="50279"/>
                  <a:pt x="78163" y="47389"/>
                </a:cubicBezTo>
                <a:cubicBezTo>
                  <a:pt x="80848" y="47156"/>
                  <a:pt x="83582" y="46886"/>
                  <a:pt x="86361" y="46576"/>
                </a:cubicBezTo>
                <a:close/>
                <a:moveTo>
                  <a:pt x="12336" y="46784"/>
                </a:moveTo>
                <a:lnTo>
                  <a:pt x="12336" y="46784"/>
                </a:lnTo>
                <a:cubicBezTo>
                  <a:pt x="14756" y="47056"/>
                  <a:pt x="17498" y="47330"/>
                  <a:pt x="20527" y="47582"/>
                </a:cubicBezTo>
                <a:cubicBezTo>
                  <a:pt x="20810" y="50472"/>
                  <a:pt x="21180" y="53410"/>
                  <a:pt x="21655" y="56366"/>
                </a:cubicBezTo>
                <a:cubicBezTo>
                  <a:pt x="18757" y="56136"/>
                  <a:pt x="16109" y="55884"/>
                  <a:pt x="13734" y="55628"/>
                </a:cubicBezTo>
                <a:cubicBezTo>
                  <a:pt x="13142" y="52649"/>
                  <a:pt x="12683" y="49689"/>
                  <a:pt x="12336" y="46784"/>
                </a:cubicBezTo>
                <a:close/>
                <a:moveTo>
                  <a:pt x="78040" y="47401"/>
                </a:moveTo>
                <a:cubicBezTo>
                  <a:pt x="77761" y="50289"/>
                  <a:pt x="77394" y="53230"/>
                  <a:pt x="76921" y="56186"/>
                </a:cubicBezTo>
                <a:cubicBezTo>
                  <a:pt x="74257" y="56409"/>
                  <a:pt x="71640" y="56596"/>
                  <a:pt x="69078" y="56750"/>
                </a:cubicBezTo>
                <a:cubicBezTo>
                  <a:pt x="69422" y="53812"/>
                  <a:pt x="69691" y="50885"/>
                  <a:pt x="69898" y="48008"/>
                </a:cubicBezTo>
                <a:cubicBezTo>
                  <a:pt x="72555" y="47841"/>
                  <a:pt x="75272" y="47640"/>
                  <a:pt x="78040" y="47401"/>
                </a:cubicBezTo>
                <a:close/>
                <a:moveTo>
                  <a:pt x="20648" y="47594"/>
                </a:moveTo>
                <a:cubicBezTo>
                  <a:pt x="23026" y="47791"/>
                  <a:pt x="25581" y="47975"/>
                  <a:pt x="28295" y="48133"/>
                </a:cubicBezTo>
                <a:cubicBezTo>
                  <a:pt x="28454" y="48142"/>
                  <a:pt x="28620" y="48151"/>
                  <a:pt x="28782" y="48159"/>
                </a:cubicBezTo>
                <a:cubicBezTo>
                  <a:pt x="28991" y="51036"/>
                  <a:pt x="29262" y="53959"/>
                  <a:pt x="29607" y="56897"/>
                </a:cubicBezTo>
                <a:cubicBezTo>
                  <a:pt x="29168" y="56876"/>
                  <a:pt x="28733" y="56850"/>
                  <a:pt x="28305" y="56825"/>
                </a:cubicBezTo>
                <a:cubicBezTo>
                  <a:pt x="26009" y="56690"/>
                  <a:pt x="23834" y="56539"/>
                  <a:pt x="21777" y="56375"/>
                </a:cubicBezTo>
                <a:cubicBezTo>
                  <a:pt x="21302" y="53419"/>
                  <a:pt x="20932" y="50480"/>
                  <a:pt x="20648" y="47594"/>
                </a:cubicBezTo>
                <a:close/>
                <a:moveTo>
                  <a:pt x="69780" y="48015"/>
                </a:moveTo>
                <a:cubicBezTo>
                  <a:pt x="69573" y="50892"/>
                  <a:pt x="69303" y="53819"/>
                  <a:pt x="68959" y="56758"/>
                </a:cubicBezTo>
                <a:cubicBezTo>
                  <a:pt x="66302" y="56916"/>
                  <a:pt x="63708" y="57042"/>
                  <a:pt x="61178" y="57137"/>
                </a:cubicBezTo>
                <a:cubicBezTo>
                  <a:pt x="61387" y="54218"/>
                  <a:pt x="61552" y="51307"/>
                  <a:pt x="61680" y="48426"/>
                </a:cubicBezTo>
                <a:cubicBezTo>
                  <a:pt x="64312" y="48323"/>
                  <a:pt x="67013" y="48188"/>
                  <a:pt x="69780" y="48015"/>
                </a:cubicBezTo>
                <a:close/>
                <a:moveTo>
                  <a:pt x="28902" y="48169"/>
                </a:moveTo>
                <a:lnTo>
                  <a:pt x="28902" y="48169"/>
                </a:lnTo>
                <a:cubicBezTo>
                  <a:pt x="31396" y="48309"/>
                  <a:pt x="34100" y="48433"/>
                  <a:pt x="36995" y="48525"/>
                </a:cubicBezTo>
                <a:cubicBezTo>
                  <a:pt x="37123" y="51403"/>
                  <a:pt x="37289" y="54316"/>
                  <a:pt x="37499" y="57232"/>
                </a:cubicBezTo>
                <a:cubicBezTo>
                  <a:pt x="34734" y="57146"/>
                  <a:pt x="32138" y="57035"/>
                  <a:pt x="29729" y="56906"/>
                </a:cubicBezTo>
                <a:cubicBezTo>
                  <a:pt x="29382" y="53969"/>
                  <a:pt x="29110" y="51045"/>
                  <a:pt x="28902" y="48169"/>
                </a:cubicBezTo>
                <a:close/>
                <a:moveTo>
                  <a:pt x="61559" y="48431"/>
                </a:moveTo>
                <a:lnTo>
                  <a:pt x="61559" y="48431"/>
                </a:lnTo>
                <a:cubicBezTo>
                  <a:pt x="61431" y="51309"/>
                  <a:pt x="61266" y="54223"/>
                  <a:pt x="61057" y="57143"/>
                </a:cubicBezTo>
                <a:cubicBezTo>
                  <a:pt x="58402" y="57240"/>
                  <a:pt x="55819" y="57307"/>
                  <a:pt x="53318" y="57346"/>
                </a:cubicBezTo>
                <a:cubicBezTo>
                  <a:pt x="53387" y="54434"/>
                  <a:pt x="53443" y="51525"/>
                  <a:pt x="53486" y="48653"/>
                </a:cubicBezTo>
                <a:cubicBezTo>
                  <a:pt x="56092" y="48611"/>
                  <a:pt x="58788" y="48539"/>
                  <a:pt x="61559" y="48431"/>
                </a:cubicBezTo>
                <a:close/>
                <a:moveTo>
                  <a:pt x="37116" y="48529"/>
                </a:moveTo>
                <a:lnTo>
                  <a:pt x="37116" y="48529"/>
                </a:lnTo>
                <a:cubicBezTo>
                  <a:pt x="39663" y="48608"/>
                  <a:pt x="42357" y="48663"/>
                  <a:pt x="45184" y="48687"/>
                </a:cubicBezTo>
                <a:cubicBezTo>
                  <a:pt x="45228" y="51560"/>
                  <a:pt x="45284" y="54467"/>
                  <a:pt x="45354" y="57379"/>
                </a:cubicBezTo>
                <a:cubicBezTo>
                  <a:pt x="42650" y="57358"/>
                  <a:pt x="40067" y="57307"/>
                  <a:pt x="37619" y="57235"/>
                </a:cubicBezTo>
                <a:cubicBezTo>
                  <a:pt x="37409" y="54317"/>
                  <a:pt x="37242" y="51404"/>
                  <a:pt x="37116" y="48529"/>
                </a:cubicBezTo>
                <a:close/>
                <a:moveTo>
                  <a:pt x="53367" y="48656"/>
                </a:moveTo>
                <a:lnTo>
                  <a:pt x="53367" y="48656"/>
                </a:lnTo>
                <a:cubicBezTo>
                  <a:pt x="53324" y="51531"/>
                  <a:pt x="53269" y="54438"/>
                  <a:pt x="53198" y="57350"/>
                </a:cubicBezTo>
                <a:cubicBezTo>
                  <a:pt x="51402" y="57376"/>
                  <a:pt x="49648" y="57388"/>
                  <a:pt x="47938" y="57388"/>
                </a:cubicBezTo>
                <a:cubicBezTo>
                  <a:pt x="47105" y="57388"/>
                  <a:pt x="46284" y="57385"/>
                  <a:pt x="45472" y="57379"/>
                </a:cubicBezTo>
                <a:cubicBezTo>
                  <a:pt x="45403" y="54467"/>
                  <a:pt x="45347" y="51560"/>
                  <a:pt x="45304" y="48687"/>
                </a:cubicBezTo>
                <a:lnTo>
                  <a:pt x="45304" y="48687"/>
                </a:lnTo>
                <a:cubicBezTo>
                  <a:pt x="46166" y="48695"/>
                  <a:pt x="47038" y="48698"/>
                  <a:pt x="47924" y="48698"/>
                </a:cubicBezTo>
                <a:cubicBezTo>
                  <a:pt x="49693" y="48698"/>
                  <a:pt x="51508" y="48685"/>
                  <a:pt x="53367" y="48656"/>
                </a:cubicBezTo>
                <a:close/>
                <a:moveTo>
                  <a:pt x="91959" y="1"/>
                </a:moveTo>
                <a:lnTo>
                  <a:pt x="91845" y="35"/>
                </a:lnTo>
                <a:cubicBezTo>
                  <a:pt x="91851" y="56"/>
                  <a:pt x="92019" y="635"/>
                  <a:pt x="92284" y="1693"/>
                </a:cubicBezTo>
                <a:cubicBezTo>
                  <a:pt x="89744" y="2023"/>
                  <a:pt x="87234" y="2319"/>
                  <a:pt x="84764" y="2584"/>
                </a:cubicBezTo>
                <a:cubicBezTo>
                  <a:pt x="84446" y="943"/>
                  <a:pt x="84227" y="30"/>
                  <a:pt x="84223" y="5"/>
                </a:cubicBezTo>
                <a:lnTo>
                  <a:pt x="84107" y="31"/>
                </a:lnTo>
                <a:cubicBezTo>
                  <a:pt x="84112" y="57"/>
                  <a:pt x="84330" y="965"/>
                  <a:pt x="84644" y="2595"/>
                </a:cubicBezTo>
                <a:cubicBezTo>
                  <a:pt x="82060" y="2870"/>
                  <a:pt x="79514" y="3109"/>
                  <a:pt x="77013" y="3319"/>
                </a:cubicBezTo>
                <a:cubicBezTo>
                  <a:pt x="76706" y="1221"/>
                  <a:pt x="76488" y="37"/>
                  <a:pt x="76482" y="7"/>
                </a:cubicBezTo>
                <a:lnTo>
                  <a:pt x="76365" y="28"/>
                </a:lnTo>
                <a:cubicBezTo>
                  <a:pt x="76370" y="57"/>
                  <a:pt x="76588" y="1237"/>
                  <a:pt x="76894" y="3329"/>
                </a:cubicBezTo>
                <a:cubicBezTo>
                  <a:pt x="74273" y="3547"/>
                  <a:pt x="71699" y="3729"/>
                  <a:pt x="69179" y="3883"/>
                </a:cubicBezTo>
                <a:cubicBezTo>
                  <a:pt x="68930" y="1433"/>
                  <a:pt x="68747" y="41"/>
                  <a:pt x="68743" y="8"/>
                </a:cubicBezTo>
                <a:lnTo>
                  <a:pt x="68626" y="24"/>
                </a:lnTo>
                <a:cubicBezTo>
                  <a:pt x="68631" y="57"/>
                  <a:pt x="68813" y="1446"/>
                  <a:pt x="69062" y="3891"/>
                </a:cubicBezTo>
                <a:cubicBezTo>
                  <a:pt x="66409" y="4050"/>
                  <a:pt x="63814" y="4175"/>
                  <a:pt x="61287" y="4270"/>
                </a:cubicBezTo>
                <a:cubicBezTo>
                  <a:pt x="61130" y="1607"/>
                  <a:pt x="61011" y="77"/>
                  <a:pt x="61005" y="11"/>
                </a:cubicBezTo>
                <a:lnTo>
                  <a:pt x="60886" y="21"/>
                </a:lnTo>
                <a:cubicBezTo>
                  <a:pt x="60892" y="87"/>
                  <a:pt x="61012" y="1614"/>
                  <a:pt x="61169" y="4276"/>
                </a:cubicBezTo>
                <a:cubicBezTo>
                  <a:pt x="58490" y="4377"/>
                  <a:pt x="55885" y="4446"/>
                  <a:pt x="53364" y="4483"/>
                </a:cubicBezTo>
                <a:cubicBezTo>
                  <a:pt x="53309" y="1690"/>
                  <a:pt x="53266" y="81"/>
                  <a:pt x="53265" y="15"/>
                </a:cubicBezTo>
                <a:lnTo>
                  <a:pt x="53147" y="18"/>
                </a:lnTo>
                <a:cubicBezTo>
                  <a:pt x="53148" y="87"/>
                  <a:pt x="53190" y="1695"/>
                  <a:pt x="53245" y="4486"/>
                </a:cubicBezTo>
                <a:cubicBezTo>
                  <a:pt x="51435" y="4514"/>
                  <a:pt x="49668" y="4527"/>
                  <a:pt x="47945" y="4527"/>
                </a:cubicBezTo>
                <a:cubicBezTo>
                  <a:pt x="47095" y="4527"/>
                  <a:pt x="46256" y="4524"/>
                  <a:pt x="45428" y="4518"/>
                </a:cubicBezTo>
                <a:cubicBezTo>
                  <a:pt x="45481" y="1706"/>
                  <a:pt x="45524" y="87"/>
                  <a:pt x="45527" y="18"/>
                </a:cubicBezTo>
                <a:lnTo>
                  <a:pt x="45408" y="15"/>
                </a:lnTo>
                <a:cubicBezTo>
                  <a:pt x="45406" y="84"/>
                  <a:pt x="45363" y="1705"/>
                  <a:pt x="45308" y="4516"/>
                </a:cubicBezTo>
                <a:cubicBezTo>
                  <a:pt x="42578" y="4496"/>
                  <a:pt x="39969" y="4445"/>
                  <a:pt x="37499" y="4370"/>
                </a:cubicBezTo>
                <a:cubicBezTo>
                  <a:pt x="37658" y="1653"/>
                  <a:pt x="37781" y="89"/>
                  <a:pt x="37786" y="22"/>
                </a:cubicBezTo>
                <a:lnTo>
                  <a:pt x="37667" y="14"/>
                </a:lnTo>
                <a:cubicBezTo>
                  <a:pt x="37663" y="80"/>
                  <a:pt x="37540" y="1644"/>
                  <a:pt x="37379" y="4368"/>
                </a:cubicBezTo>
                <a:cubicBezTo>
                  <a:pt x="34606" y="4283"/>
                  <a:pt x="32007" y="4171"/>
                  <a:pt x="29597" y="4039"/>
                </a:cubicBezTo>
                <a:cubicBezTo>
                  <a:pt x="29850" y="1503"/>
                  <a:pt x="30043" y="60"/>
                  <a:pt x="30046" y="28"/>
                </a:cubicBezTo>
                <a:lnTo>
                  <a:pt x="29929" y="12"/>
                </a:lnTo>
                <a:cubicBezTo>
                  <a:pt x="29925" y="44"/>
                  <a:pt x="29734" y="1492"/>
                  <a:pt x="29477" y="4034"/>
                </a:cubicBezTo>
                <a:cubicBezTo>
                  <a:pt x="29082" y="4013"/>
                  <a:pt x="28690" y="3991"/>
                  <a:pt x="28305" y="3967"/>
                </a:cubicBezTo>
                <a:cubicBezTo>
                  <a:pt x="26001" y="3833"/>
                  <a:pt x="23813" y="3679"/>
                  <a:pt x="21750" y="3516"/>
                </a:cubicBezTo>
                <a:cubicBezTo>
                  <a:pt x="22068" y="1307"/>
                  <a:pt x="22298" y="60"/>
                  <a:pt x="22304" y="30"/>
                </a:cubicBezTo>
                <a:lnTo>
                  <a:pt x="22187" y="8"/>
                </a:lnTo>
                <a:cubicBezTo>
                  <a:pt x="22182" y="38"/>
                  <a:pt x="21950" y="1290"/>
                  <a:pt x="21632" y="3506"/>
                </a:cubicBezTo>
                <a:cubicBezTo>
                  <a:pt x="18844" y="3283"/>
                  <a:pt x="16289" y="3043"/>
                  <a:pt x="13988" y="2798"/>
                </a:cubicBezTo>
                <a:cubicBezTo>
                  <a:pt x="14326" y="1041"/>
                  <a:pt x="14559" y="60"/>
                  <a:pt x="14566" y="34"/>
                </a:cubicBezTo>
                <a:lnTo>
                  <a:pt x="14451" y="7"/>
                </a:lnTo>
                <a:cubicBezTo>
                  <a:pt x="14444" y="34"/>
                  <a:pt x="14209" y="1020"/>
                  <a:pt x="13870" y="2785"/>
                </a:cubicBezTo>
                <a:cubicBezTo>
                  <a:pt x="10925" y="2473"/>
                  <a:pt x="8400" y="2154"/>
                  <a:pt x="6344" y="1872"/>
                </a:cubicBezTo>
                <a:cubicBezTo>
                  <a:pt x="6631" y="703"/>
                  <a:pt x="6818" y="58"/>
                  <a:pt x="6826" y="37"/>
                </a:cubicBezTo>
                <a:lnTo>
                  <a:pt x="6712" y="2"/>
                </a:lnTo>
                <a:cubicBezTo>
                  <a:pt x="6705" y="24"/>
                  <a:pt x="6516" y="674"/>
                  <a:pt x="6227" y="1856"/>
                </a:cubicBezTo>
                <a:cubicBezTo>
                  <a:pt x="2264" y="1309"/>
                  <a:pt x="75" y="892"/>
                  <a:pt x="26" y="883"/>
                </a:cubicBezTo>
                <a:lnTo>
                  <a:pt x="3" y="1000"/>
                </a:lnTo>
                <a:cubicBezTo>
                  <a:pt x="51" y="1008"/>
                  <a:pt x="2237" y="1424"/>
                  <a:pt x="6195" y="1971"/>
                </a:cubicBezTo>
                <a:cubicBezTo>
                  <a:pt x="5761" y="3751"/>
                  <a:pt x="5112" y="6668"/>
                  <a:pt x="4500" y="10419"/>
                </a:cubicBezTo>
                <a:cubicBezTo>
                  <a:pt x="1631" y="9999"/>
                  <a:pt x="65" y="9700"/>
                  <a:pt x="25" y="9693"/>
                </a:cubicBezTo>
                <a:lnTo>
                  <a:pt x="0" y="9809"/>
                </a:lnTo>
                <a:cubicBezTo>
                  <a:pt x="41" y="9816"/>
                  <a:pt x="1608" y="10116"/>
                  <a:pt x="4480" y="10539"/>
                </a:cubicBezTo>
                <a:cubicBezTo>
                  <a:pt x="4097" y="12902"/>
                  <a:pt x="3732" y="15593"/>
                  <a:pt x="3442" y="18540"/>
                </a:cubicBezTo>
                <a:cubicBezTo>
                  <a:pt x="3424" y="18715"/>
                  <a:pt x="3409" y="18890"/>
                  <a:pt x="3394" y="19067"/>
                </a:cubicBezTo>
                <a:cubicBezTo>
                  <a:pt x="1229" y="18734"/>
                  <a:pt x="58" y="18512"/>
                  <a:pt x="25" y="18505"/>
                </a:cubicBezTo>
                <a:lnTo>
                  <a:pt x="0" y="18622"/>
                </a:lnTo>
                <a:cubicBezTo>
                  <a:pt x="35" y="18629"/>
                  <a:pt x="1209" y="18852"/>
                  <a:pt x="3382" y="19185"/>
                </a:cubicBezTo>
                <a:cubicBezTo>
                  <a:pt x="3114" y="22074"/>
                  <a:pt x="2946" y="24951"/>
                  <a:pt x="2876" y="27796"/>
                </a:cubicBezTo>
                <a:cubicBezTo>
                  <a:pt x="1042" y="27508"/>
                  <a:pt x="56" y="27321"/>
                  <a:pt x="25" y="27315"/>
                </a:cubicBezTo>
                <a:lnTo>
                  <a:pt x="0" y="27433"/>
                </a:lnTo>
                <a:cubicBezTo>
                  <a:pt x="33" y="27437"/>
                  <a:pt x="1026" y="27627"/>
                  <a:pt x="2871" y="27917"/>
                </a:cubicBezTo>
                <a:cubicBezTo>
                  <a:pt x="2804" y="30855"/>
                  <a:pt x="2840" y="33765"/>
                  <a:pt x="2983" y="36624"/>
                </a:cubicBezTo>
                <a:cubicBezTo>
                  <a:pt x="1084" y="36322"/>
                  <a:pt x="59" y="36126"/>
                  <a:pt x="26" y="36120"/>
                </a:cubicBezTo>
                <a:lnTo>
                  <a:pt x="3" y="36237"/>
                </a:lnTo>
                <a:cubicBezTo>
                  <a:pt x="35" y="36243"/>
                  <a:pt x="1071" y="36441"/>
                  <a:pt x="2991" y="36739"/>
                </a:cubicBezTo>
                <a:cubicBezTo>
                  <a:pt x="3005" y="37016"/>
                  <a:pt x="3019" y="37295"/>
                  <a:pt x="3035" y="37572"/>
                </a:cubicBezTo>
                <a:cubicBezTo>
                  <a:pt x="3194" y="40279"/>
                  <a:pt x="3451" y="42941"/>
                  <a:pt x="3802" y="45553"/>
                </a:cubicBezTo>
                <a:cubicBezTo>
                  <a:pt x="1377" y="45188"/>
                  <a:pt x="62" y="44939"/>
                  <a:pt x="26" y="44930"/>
                </a:cubicBezTo>
                <a:lnTo>
                  <a:pt x="3" y="45048"/>
                </a:lnTo>
                <a:cubicBezTo>
                  <a:pt x="41" y="45055"/>
                  <a:pt x="1370" y="45307"/>
                  <a:pt x="3818" y="45677"/>
                </a:cubicBezTo>
                <a:cubicBezTo>
                  <a:pt x="4233" y="48729"/>
                  <a:pt x="4775" y="51711"/>
                  <a:pt x="5446" y="54605"/>
                </a:cubicBezTo>
                <a:cubicBezTo>
                  <a:pt x="1976" y="54113"/>
                  <a:pt x="69" y="53750"/>
                  <a:pt x="25" y="53741"/>
                </a:cubicBezTo>
                <a:lnTo>
                  <a:pt x="2" y="53858"/>
                </a:lnTo>
                <a:cubicBezTo>
                  <a:pt x="46" y="53868"/>
                  <a:pt x="1970" y="54232"/>
                  <a:pt x="5473" y="54729"/>
                </a:cubicBezTo>
                <a:cubicBezTo>
                  <a:pt x="5847" y="56330"/>
                  <a:pt x="6257" y="57907"/>
                  <a:pt x="6709" y="59454"/>
                </a:cubicBezTo>
                <a:lnTo>
                  <a:pt x="6823" y="59421"/>
                </a:lnTo>
                <a:cubicBezTo>
                  <a:pt x="6367" y="57860"/>
                  <a:pt x="5961" y="56301"/>
                  <a:pt x="5597" y="54747"/>
                </a:cubicBezTo>
                <a:lnTo>
                  <a:pt x="5597" y="54747"/>
                </a:lnTo>
                <a:cubicBezTo>
                  <a:pt x="7726" y="55047"/>
                  <a:pt x="10428" y="55395"/>
                  <a:pt x="13632" y="55739"/>
                </a:cubicBezTo>
                <a:cubicBezTo>
                  <a:pt x="13881" y="56973"/>
                  <a:pt x="14150" y="58211"/>
                  <a:pt x="14447" y="59450"/>
                </a:cubicBezTo>
                <a:lnTo>
                  <a:pt x="14562" y="59424"/>
                </a:lnTo>
                <a:cubicBezTo>
                  <a:pt x="14270" y="58198"/>
                  <a:pt x="14001" y="56973"/>
                  <a:pt x="13756" y="55750"/>
                </a:cubicBezTo>
                <a:lnTo>
                  <a:pt x="13756" y="55750"/>
                </a:lnTo>
                <a:cubicBezTo>
                  <a:pt x="16129" y="56005"/>
                  <a:pt x="18777" y="56257"/>
                  <a:pt x="21671" y="56486"/>
                </a:cubicBezTo>
                <a:cubicBezTo>
                  <a:pt x="21832" y="57471"/>
                  <a:pt x="22002" y="58460"/>
                  <a:pt x="22186" y="59447"/>
                </a:cubicBezTo>
                <a:lnTo>
                  <a:pt x="22302" y="59425"/>
                </a:lnTo>
                <a:cubicBezTo>
                  <a:pt x="22121" y="58448"/>
                  <a:pt x="21951" y="57471"/>
                  <a:pt x="21793" y="56496"/>
                </a:cubicBezTo>
                <a:lnTo>
                  <a:pt x="21793" y="56496"/>
                </a:lnTo>
                <a:cubicBezTo>
                  <a:pt x="23841" y="56657"/>
                  <a:pt x="26008" y="56808"/>
                  <a:pt x="28293" y="56942"/>
                </a:cubicBezTo>
                <a:cubicBezTo>
                  <a:pt x="28728" y="56966"/>
                  <a:pt x="29172" y="56992"/>
                  <a:pt x="29620" y="57015"/>
                </a:cubicBezTo>
                <a:cubicBezTo>
                  <a:pt x="29715" y="57822"/>
                  <a:pt x="29816" y="58633"/>
                  <a:pt x="29924" y="59441"/>
                </a:cubicBezTo>
                <a:lnTo>
                  <a:pt x="30042" y="59425"/>
                </a:lnTo>
                <a:cubicBezTo>
                  <a:pt x="29935" y="58624"/>
                  <a:pt x="29834" y="57821"/>
                  <a:pt x="29739" y="57021"/>
                </a:cubicBezTo>
                <a:lnTo>
                  <a:pt x="29739" y="57021"/>
                </a:lnTo>
                <a:cubicBezTo>
                  <a:pt x="32145" y="57150"/>
                  <a:pt x="34737" y="57261"/>
                  <a:pt x="37503" y="57346"/>
                </a:cubicBezTo>
                <a:cubicBezTo>
                  <a:pt x="37553" y="58044"/>
                  <a:pt x="37605" y="58741"/>
                  <a:pt x="37661" y="59438"/>
                </a:cubicBezTo>
                <a:lnTo>
                  <a:pt x="37779" y="59430"/>
                </a:lnTo>
                <a:cubicBezTo>
                  <a:pt x="37723" y="58736"/>
                  <a:pt x="37671" y="58043"/>
                  <a:pt x="37621" y="57350"/>
                </a:cubicBezTo>
                <a:lnTo>
                  <a:pt x="37621" y="57350"/>
                </a:lnTo>
                <a:cubicBezTo>
                  <a:pt x="40069" y="57424"/>
                  <a:pt x="42649" y="57474"/>
                  <a:pt x="45350" y="57494"/>
                </a:cubicBezTo>
                <a:lnTo>
                  <a:pt x="45399" y="59437"/>
                </a:lnTo>
                <a:lnTo>
                  <a:pt x="45518" y="59433"/>
                </a:lnTo>
                <a:cubicBezTo>
                  <a:pt x="45500" y="58787"/>
                  <a:pt x="45484" y="58139"/>
                  <a:pt x="45469" y="57494"/>
                </a:cubicBezTo>
                <a:lnTo>
                  <a:pt x="45469" y="57494"/>
                </a:lnTo>
                <a:cubicBezTo>
                  <a:pt x="46275" y="57499"/>
                  <a:pt x="47090" y="57503"/>
                  <a:pt x="47917" y="57503"/>
                </a:cubicBezTo>
                <a:cubicBezTo>
                  <a:pt x="49630" y="57503"/>
                  <a:pt x="51390" y="57490"/>
                  <a:pt x="53188" y="57463"/>
                </a:cubicBezTo>
                <a:lnTo>
                  <a:pt x="53188" y="57463"/>
                </a:lnTo>
                <a:cubicBezTo>
                  <a:pt x="53171" y="58120"/>
                  <a:pt x="53155" y="58776"/>
                  <a:pt x="53138" y="59433"/>
                </a:cubicBezTo>
                <a:lnTo>
                  <a:pt x="53256" y="59437"/>
                </a:lnTo>
                <a:cubicBezTo>
                  <a:pt x="53273" y="58778"/>
                  <a:pt x="53291" y="58120"/>
                  <a:pt x="53306" y="57461"/>
                </a:cubicBezTo>
                <a:cubicBezTo>
                  <a:pt x="55807" y="57424"/>
                  <a:pt x="58388" y="57358"/>
                  <a:pt x="61041" y="57258"/>
                </a:cubicBezTo>
                <a:lnTo>
                  <a:pt x="61041" y="57258"/>
                </a:lnTo>
                <a:cubicBezTo>
                  <a:pt x="60989" y="57981"/>
                  <a:pt x="60935" y="58706"/>
                  <a:pt x="60877" y="59431"/>
                </a:cubicBezTo>
                <a:lnTo>
                  <a:pt x="60997" y="59440"/>
                </a:lnTo>
                <a:cubicBezTo>
                  <a:pt x="61054" y="58712"/>
                  <a:pt x="61110" y="57984"/>
                  <a:pt x="61162" y="57254"/>
                </a:cubicBezTo>
                <a:cubicBezTo>
                  <a:pt x="63689" y="57159"/>
                  <a:pt x="66282" y="57035"/>
                  <a:pt x="68936" y="56876"/>
                </a:cubicBezTo>
                <a:lnTo>
                  <a:pt x="68936" y="56876"/>
                </a:lnTo>
                <a:cubicBezTo>
                  <a:pt x="68835" y="57726"/>
                  <a:pt x="68728" y="58576"/>
                  <a:pt x="68618" y="59427"/>
                </a:cubicBezTo>
                <a:lnTo>
                  <a:pt x="68737" y="59444"/>
                </a:lnTo>
                <a:cubicBezTo>
                  <a:pt x="68849" y="58584"/>
                  <a:pt x="68957" y="57726"/>
                  <a:pt x="69058" y="56868"/>
                </a:cubicBezTo>
                <a:cubicBezTo>
                  <a:pt x="71618" y="56713"/>
                  <a:pt x="74233" y="56527"/>
                  <a:pt x="76898" y="56307"/>
                </a:cubicBezTo>
                <a:lnTo>
                  <a:pt x="76898" y="56307"/>
                </a:lnTo>
                <a:cubicBezTo>
                  <a:pt x="76730" y="57345"/>
                  <a:pt x="76553" y="58387"/>
                  <a:pt x="76358" y="59425"/>
                </a:cubicBezTo>
                <a:lnTo>
                  <a:pt x="76475" y="59447"/>
                </a:lnTo>
                <a:cubicBezTo>
                  <a:pt x="76671" y="58397"/>
                  <a:pt x="76850" y="57345"/>
                  <a:pt x="77017" y="56296"/>
                </a:cubicBezTo>
                <a:cubicBezTo>
                  <a:pt x="79615" y="56078"/>
                  <a:pt x="82258" y="55828"/>
                  <a:pt x="84945" y="55540"/>
                </a:cubicBezTo>
                <a:lnTo>
                  <a:pt x="84945" y="55540"/>
                </a:lnTo>
                <a:cubicBezTo>
                  <a:pt x="84687" y="56832"/>
                  <a:pt x="84408" y="58127"/>
                  <a:pt x="84097" y="59423"/>
                </a:cubicBezTo>
                <a:lnTo>
                  <a:pt x="84212" y="59449"/>
                </a:lnTo>
                <a:cubicBezTo>
                  <a:pt x="84526" y="58139"/>
                  <a:pt x="84810" y="56832"/>
                  <a:pt x="85069" y="55526"/>
                </a:cubicBezTo>
                <a:cubicBezTo>
                  <a:pt x="87709" y="55241"/>
                  <a:pt x="90389" y="54921"/>
                  <a:pt x="93104" y="54562"/>
                </a:cubicBezTo>
                <a:lnTo>
                  <a:pt x="93104" y="54562"/>
                </a:lnTo>
                <a:cubicBezTo>
                  <a:pt x="92732" y="56175"/>
                  <a:pt x="92311" y="57795"/>
                  <a:pt x="91838" y="59418"/>
                </a:cubicBezTo>
                <a:lnTo>
                  <a:pt x="91952" y="59450"/>
                </a:lnTo>
                <a:cubicBezTo>
                  <a:pt x="92421" y="57845"/>
                  <a:pt x="92845" y="56209"/>
                  <a:pt x="93231" y="54543"/>
                </a:cubicBezTo>
                <a:cubicBezTo>
                  <a:pt x="94857" y="54327"/>
                  <a:pt x="96493" y="54100"/>
                  <a:pt x="98144" y="53852"/>
                </a:cubicBezTo>
                <a:lnTo>
                  <a:pt x="98125" y="53736"/>
                </a:lnTo>
                <a:cubicBezTo>
                  <a:pt x="96492" y="53979"/>
                  <a:pt x="94870" y="54206"/>
                  <a:pt x="93260" y="54419"/>
                </a:cubicBezTo>
                <a:cubicBezTo>
                  <a:pt x="93923" y="51531"/>
                  <a:pt x="94460" y="48555"/>
                  <a:pt x="94866" y="45512"/>
                </a:cubicBezTo>
                <a:cubicBezTo>
                  <a:pt x="95952" y="45362"/>
                  <a:pt x="97044" y="45206"/>
                  <a:pt x="98141" y="45042"/>
                </a:cubicBezTo>
                <a:lnTo>
                  <a:pt x="98124" y="44926"/>
                </a:lnTo>
                <a:cubicBezTo>
                  <a:pt x="97037" y="45087"/>
                  <a:pt x="95956" y="45240"/>
                  <a:pt x="94880" y="45389"/>
                </a:cubicBezTo>
                <a:cubicBezTo>
                  <a:pt x="95220" y="42828"/>
                  <a:pt x="95470" y="40220"/>
                  <a:pt x="95625" y="37567"/>
                </a:cubicBezTo>
                <a:cubicBezTo>
                  <a:pt x="95644" y="37241"/>
                  <a:pt x="95661" y="36913"/>
                  <a:pt x="95677" y="36587"/>
                </a:cubicBezTo>
                <a:cubicBezTo>
                  <a:pt x="96496" y="36472"/>
                  <a:pt x="97316" y="36355"/>
                  <a:pt x="98139" y="36233"/>
                </a:cubicBezTo>
                <a:lnTo>
                  <a:pt x="98122" y="36115"/>
                </a:lnTo>
                <a:cubicBezTo>
                  <a:pt x="97305" y="36236"/>
                  <a:pt x="96493" y="36352"/>
                  <a:pt x="95682" y="36467"/>
                </a:cubicBezTo>
                <a:cubicBezTo>
                  <a:pt x="95823" y="33608"/>
                  <a:pt x="95853" y="30701"/>
                  <a:pt x="95781" y="27764"/>
                </a:cubicBezTo>
                <a:cubicBezTo>
                  <a:pt x="96564" y="27653"/>
                  <a:pt x="97349" y="27541"/>
                  <a:pt x="98138" y="27423"/>
                </a:cubicBezTo>
                <a:lnTo>
                  <a:pt x="98119" y="27306"/>
                </a:lnTo>
                <a:cubicBezTo>
                  <a:pt x="97335" y="27423"/>
                  <a:pt x="96555" y="27535"/>
                  <a:pt x="95778" y="27645"/>
                </a:cubicBezTo>
                <a:cubicBezTo>
                  <a:pt x="95703" y="24795"/>
                  <a:pt x="95533" y="21917"/>
                  <a:pt x="95260" y="19026"/>
                </a:cubicBezTo>
                <a:cubicBezTo>
                  <a:pt x="96215" y="18894"/>
                  <a:pt x="97174" y="18757"/>
                  <a:pt x="98135" y="18615"/>
                </a:cubicBezTo>
                <a:lnTo>
                  <a:pt x="98118" y="18498"/>
                </a:lnTo>
                <a:cubicBezTo>
                  <a:pt x="97157" y="18641"/>
                  <a:pt x="96200" y="18779"/>
                  <a:pt x="95247" y="18910"/>
                </a:cubicBezTo>
                <a:cubicBezTo>
                  <a:pt x="95234" y="18784"/>
                  <a:pt x="95224" y="18658"/>
                  <a:pt x="95211" y="18533"/>
                </a:cubicBezTo>
                <a:cubicBezTo>
                  <a:pt x="94916" y="15519"/>
                  <a:pt x="94540" y="12772"/>
                  <a:pt x="94148" y="10369"/>
                </a:cubicBezTo>
                <a:cubicBezTo>
                  <a:pt x="95470" y="10189"/>
                  <a:pt x="96797" y="10002"/>
                  <a:pt x="98134" y="9805"/>
                </a:cubicBezTo>
                <a:lnTo>
                  <a:pt x="98132" y="9690"/>
                </a:lnTo>
                <a:cubicBezTo>
                  <a:pt x="96795" y="9887"/>
                  <a:pt x="95464" y="10075"/>
                  <a:pt x="94145" y="10255"/>
                </a:cubicBezTo>
                <a:cubicBezTo>
                  <a:pt x="93520" y="6455"/>
                  <a:pt x="92860" y="3528"/>
                  <a:pt x="92432" y="1792"/>
                </a:cubicBezTo>
                <a:cubicBezTo>
                  <a:pt x="94323" y="1546"/>
                  <a:pt x="96227" y="1282"/>
                  <a:pt x="98151" y="995"/>
                </a:cubicBezTo>
                <a:lnTo>
                  <a:pt x="98132" y="879"/>
                </a:lnTo>
                <a:cubicBezTo>
                  <a:pt x="96205" y="1165"/>
                  <a:pt x="94296" y="1430"/>
                  <a:pt x="92402" y="1677"/>
                </a:cubicBezTo>
                <a:cubicBezTo>
                  <a:pt x="92134" y="607"/>
                  <a:pt x="91965" y="21"/>
                  <a:pt x="91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6" name="Google Shape;1626;p46"/>
          <p:cNvGrpSpPr/>
          <p:nvPr/>
        </p:nvGrpSpPr>
        <p:grpSpPr>
          <a:xfrm>
            <a:off x="295" y="-98"/>
            <a:ext cx="9144069" cy="5143451"/>
            <a:chOff x="745747" y="2990422"/>
            <a:chExt cx="2610354" cy="1613075"/>
          </a:xfrm>
        </p:grpSpPr>
        <p:sp>
          <p:nvSpPr>
            <p:cNvPr id="1627" name="Google Shape;1627;p46"/>
            <p:cNvSpPr/>
            <p:nvPr/>
          </p:nvSpPr>
          <p:spPr>
            <a:xfrm>
              <a:off x="745747" y="2990422"/>
              <a:ext cx="2610354" cy="1613075"/>
            </a:xfrm>
            <a:custGeom>
              <a:rect b="b" l="l" r="r" t="t"/>
              <a:pathLst>
                <a:path extrusionOk="0" h="64523" w="106469">
                  <a:moveTo>
                    <a:pt x="0" y="0"/>
                  </a:moveTo>
                  <a:lnTo>
                    <a:pt x="0" y="64522"/>
                  </a:lnTo>
                  <a:lnTo>
                    <a:pt x="106469" y="64522"/>
                  </a:lnTo>
                  <a:lnTo>
                    <a:pt x="106469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6"/>
            <p:cNvSpPr/>
            <p:nvPr/>
          </p:nvSpPr>
          <p:spPr>
            <a:xfrm>
              <a:off x="773250" y="3022700"/>
              <a:ext cx="2555225" cy="1548550"/>
            </a:xfrm>
            <a:custGeom>
              <a:rect b="b" l="l" r="r" t="t"/>
              <a:pathLst>
                <a:path extrusionOk="0" h="61942" w="102209">
                  <a:moveTo>
                    <a:pt x="0" y="0"/>
                  </a:moveTo>
                  <a:lnTo>
                    <a:pt x="0" y="61942"/>
                  </a:lnTo>
                  <a:lnTo>
                    <a:pt x="102209" y="61942"/>
                  </a:lnTo>
                  <a:lnTo>
                    <a:pt x="102209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6"/>
            <p:cNvSpPr/>
            <p:nvPr/>
          </p:nvSpPr>
          <p:spPr>
            <a:xfrm>
              <a:off x="769100" y="3018550"/>
              <a:ext cx="2563600" cy="1556850"/>
            </a:xfrm>
            <a:custGeom>
              <a:rect b="b" l="l" r="r" t="t"/>
              <a:pathLst>
                <a:path extrusionOk="0" h="62274" w="102544">
                  <a:moveTo>
                    <a:pt x="102209" y="332"/>
                  </a:moveTo>
                  <a:lnTo>
                    <a:pt x="102209" y="61942"/>
                  </a:lnTo>
                  <a:lnTo>
                    <a:pt x="332" y="61942"/>
                  </a:lnTo>
                  <a:lnTo>
                    <a:pt x="332" y="332"/>
                  </a:lnTo>
                  <a:close/>
                  <a:moveTo>
                    <a:pt x="1" y="1"/>
                  </a:moveTo>
                  <a:lnTo>
                    <a:pt x="1" y="62273"/>
                  </a:lnTo>
                  <a:lnTo>
                    <a:pt x="102543" y="62273"/>
                  </a:lnTo>
                  <a:lnTo>
                    <a:pt x="10254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6"/>
            <p:cNvSpPr/>
            <p:nvPr/>
          </p:nvSpPr>
          <p:spPr>
            <a:xfrm>
              <a:off x="812857" y="3054927"/>
              <a:ext cx="2475982" cy="1484025"/>
            </a:xfrm>
            <a:custGeom>
              <a:rect b="b" l="l" r="r" t="t"/>
              <a:pathLst>
                <a:path extrusionOk="0" h="59361" w="97952">
                  <a:moveTo>
                    <a:pt x="1" y="1"/>
                  </a:moveTo>
                  <a:lnTo>
                    <a:pt x="1" y="59360"/>
                  </a:lnTo>
                  <a:lnTo>
                    <a:pt x="97951" y="59360"/>
                  </a:lnTo>
                  <a:lnTo>
                    <a:pt x="979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6"/>
            <p:cNvSpPr/>
            <p:nvPr/>
          </p:nvSpPr>
          <p:spPr>
            <a:xfrm>
              <a:off x="991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6"/>
            <p:cNvSpPr/>
            <p:nvPr/>
          </p:nvSpPr>
          <p:spPr>
            <a:xfrm>
              <a:off x="989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6"/>
            <p:cNvSpPr/>
            <p:nvPr/>
          </p:nvSpPr>
          <p:spPr>
            <a:xfrm>
              <a:off x="13792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6"/>
            <p:cNvSpPr/>
            <p:nvPr/>
          </p:nvSpPr>
          <p:spPr>
            <a:xfrm>
              <a:off x="13772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6"/>
            <p:cNvSpPr/>
            <p:nvPr/>
          </p:nvSpPr>
          <p:spPr>
            <a:xfrm>
              <a:off x="1572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6"/>
            <p:cNvSpPr/>
            <p:nvPr/>
          </p:nvSpPr>
          <p:spPr>
            <a:xfrm>
              <a:off x="157085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6"/>
            <p:cNvSpPr/>
            <p:nvPr/>
          </p:nvSpPr>
          <p:spPr>
            <a:xfrm>
              <a:off x="1960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6"/>
            <p:cNvSpPr/>
            <p:nvPr/>
          </p:nvSpPr>
          <p:spPr>
            <a:xfrm>
              <a:off x="1958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6"/>
            <p:cNvSpPr/>
            <p:nvPr/>
          </p:nvSpPr>
          <p:spPr>
            <a:xfrm>
              <a:off x="215395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6"/>
            <p:cNvSpPr/>
            <p:nvPr/>
          </p:nvSpPr>
          <p:spPr>
            <a:xfrm>
              <a:off x="215187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6"/>
            <p:cNvSpPr/>
            <p:nvPr/>
          </p:nvSpPr>
          <p:spPr>
            <a:xfrm>
              <a:off x="2541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6"/>
            <p:cNvSpPr/>
            <p:nvPr/>
          </p:nvSpPr>
          <p:spPr>
            <a:xfrm>
              <a:off x="25391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6"/>
            <p:cNvSpPr/>
            <p:nvPr/>
          </p:nvSpPr>
          <p:spPr>
            <a:xfrm>
              <a:off x="27349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6"/>
            <p:cNvSpPr/>
            <p:nvPr/>
          </p:nvSpPr>
          <p:spPr>
            <a:xfrm>
              <a:off x="273287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6"/>
            <p:cNvSpPr/>
            <p:nvPr/>
          </p:nvSpPr>
          <p:spPr>
            <a:xfrm>
              <a:off x="31222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6"/>
            <p:cNvSpPr/>
            <p:nvPr/>
          </p:nvSpPr>
          <p:spPr>
            <a:xfrm>
              <a:off x="312020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6"/>
            <p:cNvSpPr/>
            <p:nvPr/>
          </p:nvSpPr>
          <p:spPr>
            <a:xfrm>
              <a:off x="991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6"/>
            <p:cNvSpPr/>
            <p:nvPr/>
          </p:nvSpPr>
          <p:spPr>
            <a:xfrm>
              <a:off x="989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6"/>
            <p:cNvSpPr/>
            <p:nvPr/>
          </p:nvSpPr>
          <p:spPr>
            <a:xfrm>
              <a:off x="13792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6"/>
            <p:cNvSpPr/>
            <p:nvPr/>
          </p:nvSpPr>
          <p:spPr>
            <a:xfrm>
              <a:off x="13772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6"/>
            <p:cNvSpPr/>
            <p:nvPr/>
          </p:nvSpPr>
          <p:spPr>
            <a:xfrm>
              <a:off x="118562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6"/>
            <p:cNvSpPr/>
            <p:nvPr/>
          </p:nvSpPr>
          <p:spPr>
            <a:xfrm>
              <a:off x="1183503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6"/>
            <p:cNvSpPr/>
            <p:nvPr/>
          </p:nvSpPr>
          <p:spPr>
            <a:xfrm>
              <a:off x="118562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6"/>
            <p:cNvSpPr/>
            <p:nvPr/>
          </p:nvSpPr>
          <p:spPr>
            <a:xfrm>
              <a:off x="118350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6"/>
            <p:cNvSpPr/>
            <p:nvPr/>
          </p:nvSpPr>
          <p:spPr>
            <a:xfrm>
              <a:off x="1572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6"/>
            <p:cNvSpPr/>
            <p:nvPr/>
          </p:nvSpPr>
          <p:spPr>
            <a:xfrm>
              <a:off x="1570850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6"/>
            <p:cNvSpPr/>
            <p:nvPr/>
          </p:nvSpPr>
          <p:spPr>
            <a:xfrm>
              <a:off x="1766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6"/>
            <p:cNvSpPr/>
            <p:nvPr/>
          </p:nvSpPr>
          <p:spPr>
            <a:xfrm>
              <a:off x="1764528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6"/>
            <p:cNvSpPr/>
            <p:nvPr/>
          </p:nvSpPr>
          <p:spPr>
            <a:xfrm>
              <a:off x="1766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6"/>
            <p:cNvSpPr/>
            <p:nvPr/>
          </p:nvSpPr>
          <p:spPr>
            <a:xfrm>
              <a:off x="176452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6"/>
            <p:cNvSpPr/>
            <p:nvPr/>
          </p:nvSpPr>
          <p:spPr>
            <a:xfrm>
              <a:off x="1960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6"/>
            <p:cNvSpPr/>
            <p:nvPr/>
          </p:nvSpPr>
          <p:spPr>
            <a:xfrm>
              <a:off x="1958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6"/>
            <p:cNvSpPr/>
            <p:nvPr/>
          </p:nvSpPr>
          <p:spPr>
            <a:xfrm>
              <a:off x="215395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6"/>
            <p:cNvSpPr/>
            <p:nvPr/>
          </p:nvSpPr>
          <p:spPr>
            <a:xfrm>
              <a:off x="2151875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6"/>
            <p:cNvSpPr/>
            <p:nvPr/>
          </p:nvSpPr>
          <p:spPr>
            <a:xfrm>
              <a:off x="2347575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1" y="1274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6"/>
            <p:cNvSpPr/>
            <p:nvPr/>
          </p:nvSpPr>
          <p:spPr>
            <a:xfrm>
              <a:off x="2345528" y="3016350"/>
              <a:ext cx="4175" cy="38575"/>
            </a:xfrm>
            <a:custGeom>
              <a:rect b="b" l="l" r="r" t="t"/>
              <a:pathLst>
                <a:path extrusionOk="0" h="1275" w="167">
                  <a:moveTo>
                    <a:pt x="1" y="1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6"/>
            <p:cNvSpPr/>
            <p:nvPr/>
          </p:nvSpPr>
          <p:spPr>
            <a:xfrm>
              <a:off x="23475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6"/>
            <p:cNvSpPr/>
            <p:nvPr/>
          </p:nvSpPr>
          <p:spPr>
            <a:xfrm>
              <a:off x="234552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6"/>
            <p:cNvSpPr/>
            <p:nvPr/>
          </p:nvSpPr>
          <p:spPr>
            <a:xfrm>
              <a:off x="2541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6"/>
            <p:cNvSpPr/>
            <p:nvPr/>
          </p:nvSpPr>
          <p:spPr>
            <a:xfrm>
              <a:off x="25391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6"/>
            <p:cNvSpPr/>
            <p:nvPr/>
          </p:nvSpPr>
          <p:spPr>
            <a:xfrm>
              <a:off x="27349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6"/>
            <p:cNvSpPr/>
            <p:nvPr/>
          </p:nvSpPr>
          <p:spPr>
            <a:xfrm>
              <a:off x="2732875" y="4534657"/>
              <a:ext cx="4175" cy="31850"/>
            </a:xfrm>
            <a:custGeom>
              <a:rect b="b" l="l" r="r" t="t"/>
              <a:pathLst>
                <a:path extrusionOk="0" h="1274" w="167">
                  <a:moveTo>
                    <a:pt x="1" y="0"/>
                  </a:moveTo>
                  <a:lnTo>
                    <a:pt x="1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6"/>
            <p:cNvSpPr/>
            <p:nvPr/>
          </p:nvSpPr>
          <p:spPr>
            <a:xfrm>
              <a:off x="2928600" y="3016350"/>
              <a:ext cx="25" cy="31875"/>
            </a:xfrm>
            <a:custGeom>
              <a:rect b="b" l="l" r="r" t="t"/>
              <a:pathLst>
                <a:path extrusionOk="0" h="1275" w="1">
                  <a:moveTo>
                    <a:pt x="0" y="1274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6"/>
            <p:cNvSpPr/>
            <p:nvPr/>
          </p:nvSpPr>
          <p:spPr>
            <a:xfrm>
              <a:off x="2926552" y="3016350"/>
              <a:ext cx="4150" cy="38575"/>
            </a:xfrm>
            <a:custGeom>
              <a:rect b="b" l="l" r="r" t="t"/>
              <a:pathLst>
                <a:path extrusionOk="0" h="1275" w="166">
                  <a:moveTo>
                    <a:pt x="0" y="1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6"/>
            <p:cNvSpPr/>
            <p:nvPr/>
          </p:nvSpPr>
          <p:spPr>
            <a:xfrm>
              <a:off x="2928600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0" y="1274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6"/>
            <p:cNvSpPr/>
            <p:nvPr/>
          </p:nvSpPr>
          <p:spPr>
            <a:xfrm>
              <a:off x="292655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6"/>
            <p:cNvSpPr/>
            <p:nvPr/>
          </p:nvSpPr>
          <p:spPr>
            <a:xfrm>
              <a:off x="3122275" y="4532675"/>
              <a:ext cx="25" cy="31850"/>
            </a:xfrm>
            <a:custGeom>
              <a:rect b="b" l="l" r="r" t="t"/>
              <a:pathLst>
                <a:path extrusionOk="0" h="1274" w="1">
                  <a:moveTo>
                    <a:pt x="1" y="1274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6"/>
            <p:cNvSpPr/>
            <p:nvPr/>
          </p:nvSpPr>
          <p:spPr>
            <a:xfrm>
              <a:off x="3120200" y="4534657"/>
              <a:ext cx="4150" cy="31850"/>
            </a:xfrm>
            <a:custGeom>
              <a:rect b="b" l="l" r="r" t="t"/>
              <a:pathLst>
                <a:path extrusionOk="0" h="1274" w="166">
                  <a:moveTo>
                    <a:pt x="0" y="0"/>
                  </a:moveTo>
                  <a:lnTo>
                    <a:pt x="0" y="1274"/>
                  </a:lnTo>
                  <a:lnTo>
                    <a:pt x="166" y="127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6"/>
            <p:cNvSpPr/>
            <p:nvPr/>
          </p:nvSpPr>
          <p:spPr>
            <a:xfrm>
              <a:off x="3274750" y="439265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6"/>
            <p:cNvSpPr/>
            <p:nvPr/>
          </p:nvSpPr>
          <p:spPr>
            <a:xfrm>
              <a:off x="3287819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6"/>
            <p:cNvSpPr/>
            <p:nvPr/>
          </p:nvSpPr>
          <p:spPr>
            <a:xfrm>
              <a:off x="3274750" y="41711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6"/>
            <p:cNvSpPr/>
            <p:nvPr/>
          </p:nvSpPr>
          <p:spPr>
            <a:xfrm>
              <a:off x="3287819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6"/>
            <p:cNvSpPr/>
            <p:nvPr/>
          </p:nvSpPr>
          <p:spPr>
            <a:xfrm>
              <a:off x="3274750" y="39530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6"/>
            <p:cNvSpPr/>
            <p:nvPr/>
          </p:nvSpPr>
          <p:spPr>
            <a:xfrm>
              <a:off x="3287819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6"/>
            <p:cNvSpPr/>
            <p:nvPr/>
          </p:nvSpPr>
          <p:spPr>
            <a:xfrm>
              <a:off x="3274750" y="37315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6"/>
            <p:cNvSpPr/>
            <p:nvPr/>
          </p:nvSpPr>
          <p:spPr>
            <a:xfrm>
              <a:off x="3287819" y="3729425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6"/>
            <p:cNvSpPr/>
            <p:nvPr/>
          </p:nvSpPr>
          <p:spPr>
            <a:xfrm>
              <a:off x="3274750" y="3510100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6"/>
            <p:cNvSpPr/>
            <p:nvPr/>
          </p:nvSpPr>
          <p:spPr>
            <a:xfrm>
              <a:off x="3287819" y="3508000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0" y="1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6"/>
            <p:cNvSpPr/>
            <p:nvPr/>
          </p:nvSpPr>
          <p:spPr>
            <a:xfrm>
              <a:off x="3274750" y="329307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6"/>
            <p:cNvSpPr/>
            <p:nvPr/>
          </p:nvSpPr>
          <p:spPr>
            <a:xfrm>
              <a:off x="3287819" y="3291000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6"/>
            <p:cNvSpPr/>
            <p:nvPr/>
          </p:nvSpPr>
          <p:spPr>
            <a:xfrm>
              <a:off x="3274750" y="3071625"/>
              <a:ext cx="52500" cy="25"/>
            </a:xfrm>
            <a:custGeom>
              <a:rect b="b" l="l" r="r" t="t"/>
              <a:pathLst>
                <a:path extrusionOk="0" h="1" w="2100">
                  <a:moveTo>
                    <a:pt x="210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6"/>
            <p:cNvSpPr/>
            <p:nvPr/>
          </p:nvSpPr>
          <p:spPr>
            <a:xfrm>
              <a:off x="3287819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0" y="0"/>
                  </a:moveTo>
                  <a:lnTo>
                    <a:pt x="0" y="166"/>
                  </a:lnTo>
                  <a:lnTo>
                    <a:pt x="2101" y="166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6"/>
            <p:cNvSpPr/>
            <p:nvPr/>
          </p:nvSpPr>
          <p:spPr>
            <a:xfrm>
              <a:off x="773375" y="439265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6"/>
            <p:cNvSpPr/>
            <p:nvPr/>
          </p:nvSpPr>
          <p:spPr>
            <a:xfrm>
              <a:off x="773375" y="43906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6"/>
            <p:cNvSpPr/>
            <p:nvPr/>
          </p:nvSpPr>
          <p:spPr>
            <a:xfrm>
              <a:off x="773375" y="41711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6"/>
            <p:cNvSpPr/>
            <p:nvPr/>
          </p:nvSpPr>
          <p:spPr>
            <a:xfrm>
              <a:off x="773375" y="41691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6"/>
            <p:cNvSpPr/>
            <p:nvPr/>
          </p:nvSpPr>
          <p:spPr>
            <a:xfrm>
              <a:off x="773375" y="39530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6"/>
            <p:cNvSpPr/>
            <p:nvPr/>
          </p:nvSpPr>
          <p:spPr>
            <a:xfrm>
              <a:off x="773375" y="3950878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6"/>
            <p:cNvSpPr/>
            <p:nvPr/>
          </p:nvSpPr>
          <p:spPr>
            <a:xfrm>
              <a:off x="773375" y="37315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6"/>
            <p:cNvSpPr/>
            <p:nvPr/>
          </p:nvSpPr>
          <p:spPr>
            <a:xfrm>
              <a:off x="773375" y="3729428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6"/>
            <p:cNvSpPr/>
            <p:nvPr/>
          </p:nvSpPr>
          <p:spPr>
            <a:xfrm>
              <a:off x="773375" y="3510100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6"/>
            <p:cNvSpPr/>
            <p:nvPr/>
          </p:nvSpPr>
          <p:spPr>
            <a:xfrm>
              <a:off x="773375" y="3508003"/>
              <a:ext cx="39481" cy="4175"/>
            </a:xfrm>
            <a:custGeom>
              <a:rect b="b" l="l" r="r" t="t"/>
              <a:pathLst>
                <a:path extrusionOk="0" h="167" w="2102">
                  <a:moveTo>
                    <a:pt x="1" y="1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6"/>
            <p:cNvSpPr/>
            <p:nvPr/>
          </p:nvSpPr>
          <p:spPr>
            <a:xfrm>
              <a:off x="773375" y="329307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6"/>
            <p:cNvSpPr/>
            <p:nvPr/>
          </p:nvSpPr>
          <p:spPr>
            <a:xfrm>
              <a:off x="773375" y="3291003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6"/>
            <p:cNvSpPr/>
            <p:nvPr/>
          </p:nvSpPr>
          <p:spPr>
            <a:xfrm>
              <a:off x="773375" y="3071625"/>
              <a:ext cx="52550" cy="25"/>
            </a:xfrm>
            <a:custGeom>
              <a:rect b="b" l="l" r="r" t="t"/>
              <a:pathLst>
                <a:path extrusionOk="0" h="1" w="2102">
                  <a:moveTo>
                    <a:pt x="2102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6"/>
            <p:cNvSpPr/>
            <p:nvPr/>
          </p:nvSpPr>
          <p:spPr>
            <a:xfrm>
              <a:off x="773375" y="3069579"/>
              <a:ext cx="39481" cy="4150"/>
            </a:xfrm>
            <a:custGeom>
              <a:rect b="b" l="l" r="r" t="t"/>
              <a:pathLst>
                <a:path extrusionOk="0" h="166" w="2102">
                  <a:moveTo>
                    <a:pt x="1" y="0"/>
                  </a:moveTo>
                  <a:lnTo>
                    <a:pt x="1" y="166"/>
                  </a:lnTo>
                  <a:lnTo>
                    <a:pt x="2102" y="166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6"/>
            <p:cNvSpPr/>
            <p:nvPr/>
          </p:nvSpPr>
          <p:spPr>
            <a:xfrm>
              <a:off x="810607" y="3054925"/>
              <a:ext cx="2481012" cy="1480875"/>
            </a:xfrm>
            <a:custGeom>
              <a:rect b="b" l="l" r="r" t="t"/>
              <a:pathLst>
                <a:path extrusionOk="0" h="59455" w="98151">
                  <a:moveTo>
                    <a:pt x="92313" y="1808"/>
                  </a:moveTo>
                  <a:cubicBezTo>
                    <a:pt x="92742" y="3541"/>
                    <a:pt x="93404" y="6468"/>
                    <a:pt x="94028" y="10273"/>
                  </a:cubicBezTo>
                  <a:cubicBezTo>
                    <a:pt x="91363" y="10634"/>
                    <a:pt x="88732" y="10956"/>
                    <a:pt x="86138" y="11244"/>
                  </a:cubicBezTo>
                  <a:cubicBezTo>
                    <a:pt x="85670" y="7580"/>
                    <a:pt x="85161" y="4649"/>
                    <a:pt x="84785" y="2699"/>
                  </a:cubicBezTo>
                  <a:cubicBezTo>
                    <a:pt x="87260" y="2434"/>
                    <a:pt x="89770" y="2138"/>
                    <a:pt x="92313" y="1808"/>
                  </a:cubicBezTo>
                  <a:close/>
                  <a:moveTo>
                    <a:pt x="6315" y="1985"/>
                  </a:moveTo>
                  <a:cubicBezTo>
                    <a:pt x="8373" y="2267"/>
                    <a:pt x="10900" y="2585"/>
                    <a:pt x="13848" y="2900"/>
                  </a:cubicBezTo>
                  <a:cubicBezTo>
                    <a:pt x="13468" y="4886"/>
                    <a:pt x="12966" y="7813"/>
                    <a:pt x="12508" y="11445"/>
                  </a:cubicBezTo>
                  <a:cubicBezTo>
                    <a:pt x="9295" y="11087"/>
                    <a:pt x="6640" y="10730"/>
                    <a:pt x="4618" y="10434"/>
                  </a:cubicBezTo>
                  <a:cubicBezTo>
                    <a:pt x="5230" y="6676"/>
                    <a:pt x="5880" y="3761"/>
                    <a:pt x="6315" y="1985"/>
                  </a:cubicBezTo>
                  <a:close/>
                  <a:moveTo>
                    <a:pt x="84667" y="2712"/>
                  </a:moveTo>
                  <a:cubicBezTo>
                    <a:pt x="85043" y="4660"/>
                    <a:pt x="85552" y="7592"/>
                    <a:pt x="86020" y="11255"/>
                  </a:cubicBezTo>
                  <a:cubicBezTo>
                    <a:pt x="83319" y="11555"/>
                    <a:pt x="80662" y="11815"/>
                    <a:pt x="78051" y="12040"/>
                  </a:cubicBezTo>
                  <a:cubicBezTo>
                    <a:pt x="77709" y="8454"/>
                    <a:pt x="77330" y="5512"/>
                    <a:pt x="77029" y="3434"/>
                  </a:cubicBezTo>
                  <a:cubicBezTo>
                    <a:pt x="79533" y="3226"/>
                    <a:pt x="82080" y="2987"/>
                    <a:pt x="84667" y="2712"/>
                  </a:cubicBezTo>
                  <a:close/>
                  <a:moveTo>
                    <a:pt x="13965" y="2913"/>
                  </a:moveTo>
                  <a:cubicBezTo>
                    <a:pt x="16270" y="3157"/>
                    <a:pt x="18827" y="3398"/>
                    <a:pt x="21616" y="3621"/>
                  </a:cubicBezTo>
                  <a:cubicBezTo>
                    <a:pt x="21315" y="5725"/>
                    <a:pt x="20940" y="8664"/>
                    <a:pt x="20603" y="12231"/>
                  </a:cubicBezTo>
                  <a:cubicBezTo>
                    <a:pt x="17662" y="11986"/>
                    <a:pt x="14994" y="11722"/>
                    <a:pt x="12625" y="11457"/>
                  </a:cubicBezTo>
                  <a:cubicBezTo>
                    <a:pt x="13084" y="7823"/>
                    <a:pt x="13588" y="4895"/>
                    <a:pt x="13965" y="2913"/>
                  </a:cubicBezTo>
                  <a:close/>
                  <a:moveTo>
                    <a:pt x="76909" y="3446"/>
                  </a:moveTo>
                  <a:cubicBezTo>
                    <a:pt x="77210" y="5521"/>
                    <a:pt x="77590" y="8462"/>
                    <a:pt x="77933" y="12051"/>
                  </a:cubicBezTo>
                  <a:cubicBezTo>
                    <a:pt x="75203" y="12287"/>
                    <a:pt x="72525" y="12484"/>
                    <a:pt x="69904" y="12648"/>
                  </a:cubicBezTo>
                  <a:cubicBezTo>
                    <a:pt x="69670" y="9104"/>
                    <a:pt x="69408" y="6157"/>
                    <a:pt x="69192" y="4000"/>
                  </a:cubicBezTo>
                  <a:cubicBezTo>
                    <a:pt x="71712" y="3849"/>
                    <a:pt x="74287" y="3663"/>
                    <a:pt x="76909" y="3446"/>
                  </a:cubicBezTo>
                  <a:close/>
                  <a:moveTo>
                    <a:pt x="21734" y="3633"/>
                  </a:moveTo>
                  <a:cubicBezTo>
                    <a:pt x="23799" y="3794"/>
                    <a:pt x="25988" y="3947"/>
                    <a:pt x="28296" y="4082"/>
                  </a:cubicBezTo>
                  <a:cubicBezTo>
                    <a:pt x="28682" y="4103"/>
                    <a:pt x="29072" y="4127"/>
                    <a:pt x="29466" y="4148"/>
                  </a:cubicBezTo>
                  <a:cubicBezTo>
                    <a:pt x="29247" y="6321"/>
                    <a:pt x="28988" y="9270"/>
                    <a:pt x="28758" y="12801"/>
                  </a:cubicBezTo>
                  <a:cubicBezTo>
                    <a:pt x="28607" y="12792"/>
                    <a:pt x="28456" y="12782"/>
                    <a:pt x="28305" y="12777"/>
                  </a:cubicBezTo>
                  <a:cubicBezTo>
                    <a:pt x="25614" y="12620"/>
                    <a:pt x="23081" y="12435"/>
                    <a:pt x="20721" y="12241"/>
                  </a:cubicBezTo>
                  <a:cubicBezTo>
                    <a:pt x="21058" y="8672"/>
                    <a:pt x="21433" y="5734"/>
                    <a:pt x="21734" y="3633"/>
                  </a:cubicBezTo>
                  <a:close/>
                  <a:moveTo>
                    <a:pt x="69072" y="4009"/>
                  </a:moveTo>
                  <a:cubicBezTo>
                    <a:pt x="69288" y="6164"/>
                    <a:pt x="69553" y="9111"/>
                    <a:pt x="69785" y="12657"/>
                  </a:cubicBezTo>
                  <a:cubicBezTo>
                    <a:pt x="67028" y="12830"/>
                    <a:pt x="64334" y="12965"/>
                    <a:pt x="61710" y="13067"/>
                  </a:cubicBezTo>
                  <a:cubicBezTo>
                    <a:pt x="61575" y="9543"/>
                    <a:pt x="61423" y="6592"/>
                    <a:pt x="61293" y="4391"/>
                  </a:cubicBezTo>
                  <a:cubicBezTo>
                    <a:pt x="63823" y="4295"/>
                    <a:pt x="66417" y="4168"/>
                    <a:pt x="69072" y="4009"/>
                  </a:cubicBezTo>
                  <a:close/>
                  <a:moveTo>
                    <a:pt x="29582" y="4154"/>
                  </a:moveTo>
                  <a:cubicBezTo>
                    <a:pt x="31996" y="4286"/>
                    <a:pt x="34598" y="4398"/>
                    <a:pt x="37373" y="4485"/>
                  </a:cubicBezTo>
                  <a:cubicBezTo>
                    <a:pt x="37244" y="6697"/>
                    <a:pt x="37093" y="9647"/>
                    <a:pt x="36958" y="13162"/>
                  </a:cubicBezTo>
                  <a:cubicBezTo>
                    <a:pt x="34067" y="13070"/>
                    <a:pt x="31365" y="12946"/>
                    <a:pt x="28876" y="12807"/>
                  </a:cubicBezTo>
                  <a:cubicBezTo>
                    <a:pt x="29106" y="9275"/>
                    <a:pt x="29367" y="6327"/>
                    <a:pt x="29582" y="4154"/>
                  </a:cubicBezTo>
                  <a:close/>
                  <a:moveTo>
                    <a:pt x="61175" y="4396"/>
                  </a:moveTo>
                  <a:cubicBezTo>
                    <a:pt x="61305" y="6596"/>
                    <a:pt x="61457" y="9547"/>
                    <a:pt x="61592" y="13072"/>
                  </a:cubicBezTo>
                  <a:cubicBezTo>
                    <a:pt x="58814" y="13179"/>
                    <a:pt x="56114" y="13251"/>
                    <a:pt x="53502" y="13292"/>
                  </a:cubicBezTo>
                  <a:cubicBezTo>
                    <a:pt x="53457" y="9780"/>
                    <a:pt x="53407" y="6828"/>
                    <a:pt x="53365" y="4604"/>
                  </a:cubicBezTo>
                  <a:cubicBezTo>
                    <a:pt x="55888" y="4564"/>
                    <a:pt x="58494" y="4496"/>
                    <a:pt x="61175" y="4396"/>
                  </a:cubicBezTo>
                  <a:close/>
                  <a:moveTo>
                    <a:pt x="37493" y="4488"/>
                  </a:moveTo>
                  <a:cubicBezTo>
                    <a:pt x="39964" y="4563"/>
                    <a:pt x="42571" y="4614"/>
                    <a:pt x="45305" y="4634"/>
                  </a:cubicBezTo>
                  <a:cubicBezTo>
                    <a:pt x="45262" y="6862"/>
                    <a:pt x="45212" y="9815"/>
                    <a:pt x="45169" y="13325"/>
                  </a:cubicBezTo>
                  <a:cubicBezTo>
                    <a:pt x="42332" y="13303"/>
                    <a:pt x="39630" y="13246"/>
                    <a:pt x="37078" y="13166"/>
                  </a:cubicBezTo>
                  <a:cubicBezTo>
                    <a:pt x="37211" y="9648"/>
                    <a:pt x="37363" y="6698"/>
                    <a:pt x="37493" y="4488"/>
                  </a:cubicBezTo>
                  <a:close/>
                  <a:moveTo>
                    <a:pt x="53246" y="4604"/>
                  </a:moveTo>
                  <a:cubicBezTo>
                    <a:pt x="53289" y="6828"/>
                    <a:pt x="53339" y="9780"/>
                    <a:pt x="53383" y="13295"/>
                  </a:cubicBezTo>
                  <a:cubicBezTo>
                    <a:pt x="51506" y="13322"/>
                    <a:pt x="49674" y="13336"/>
                    <a:pt x="47891" y="13336"/>
                  </a:cubicBezTo>
                  <a:cubicBezTo>
                    <a:pt x="47010" y="13336"/>
                    <a:pt x="46141" y="13333"/>
                    <a:pt x="45284" y="13326"/>
                  </a:cubicBezTo>
                  <a:cubicBezTo>
                    <a:pt x="45327" y="9816"/>
                    <a:pt x="45377" y="6864"/>
                    <a:pt x="45420" y="4636"/>
                  </a:cubicBezTo>
                  <a:cubicBezTo>
                    <a:pt x="46246" y="4642"/>
                    <a:pt x="47080" y="4646"/>
                    <a:pt x="47924" y="4646"/>
                  </a:cubicBezTo>
                  <a:cubicBezTo>
                    <a:pt x="49653" y="4646"/>
                    <a:pt x="51428" y="4633"/>
                    <a:pt x="53246" y="4604"/>
                  </a:cubicBezTo>
                  <a:close/>
                  <a:moveTo>
                    <a:pt x="94045" y="10388"/>
                  </a:moveTo>
                  <a:cubicBezTo>
                    <a:pt x="94438" y="12788"/>
                    <a:pt x="94814" y="15534"/>
                    <a:pt x="95109" y="18547"/>
                  </a:cubicBezTo>
                  <a:cubicBezTo>
                    <a:pt x="95122" y="18672"/>
                    <a:pt x="95133" y="18800"/>
                    <a:pt x="95145" y="18928"/>
                  </a:cubicBezTo>
                  <a:cubicBezTo>
                    <a:pt x="92395" y="19308"/>
                    <a:pt x="89676" y="19651"/>
                    <a:pt x="87000" y="19954"/>
                  </a:cubicBezTo>
                  <a:cubicBezTo>
                    <a:pt x="86965" y="19471"/>
                    <a:pt x="86929" y="18997"/>
                    <a:pt x="86893" y="18536"/>
                  </a:cubicBezTo>
                  <a:cubicBezTo>
                    <a:pt x="86685" y="15928"/>
                    <a:pt x="86426" y="13519"/>
                    <a:pt x="86152" y="11361"/>
                  </a:cubicBezTo>
                  <a:cubicBezTo>
                    <a:pt x="88747" y="11073"/>
                    <a:pt x="91380" y="10749"/>
                    <a:pt x="94045" y="10388"/>
                  </a:cubicBezTo>
                  <a:close/>
                  <a:moveTo>
                    <a:pt x="4599" y="10552"/>
                  </a:moveTo>
                  <a:cubicBezTo>
                    <a:pt x="6623" y="10850"/>
                    <a:pt x="9279" y="11204"/>
                    <a:pt x="12494" y="11563"/>
                  </a:cubicBezTo>
                  <a:cubicBezTo>
                    <a:pt x="12229" y="13670"/>
                    <a:pt x="11979" y="16010"/>
                    <a:pt x="11777" y="18537"/>
                  </a:cubicBezTo>
                  <a:cubicBezTo>
                    <a:pt x="11737" y="19064"/>
                    <a:pt x="11695" y="19606"/>
                    <a:pt x="11658" y="20160"/>
                  </a:cubicBezTo>
                  <a:cubicBezTo>
                    <a:pt x="8220" y="19764"/>
                    <a:pt x="5473" y="19380"/>
                    <a:pt x="3513" y="19081"/>
                  </a:cubicBezTo>
                  <a:cubicBezTo>
                    <a:pt x="3529" y="18901"/>
                    <a:pt x="3545" y="18724"/>
                    <a:pt x="3563" y="18550"/>
                  </a:cubicBezTo>
                  <a:cubicBezTo>
                    <a:pt x="3851" y="15606"/>
                    <a:pt x="4218" y="12915"/>
                    <a:pt x="4599" y="10552"/>
                  </a:cubicBezTo>
                  <a:close/>
                  <a:moveTo>
                    <a:pt x="86034" y="11375"/>
                  </a:moveTo>
                  <a:cubicBezTo>
                    <a:pt x="86306" y="13533"/>
                    <a:pt x="86567" y="15940"/>
                    <a:pt x="86774" y="18548"/>
                  </a:cubicBezTo>
                  <a:cubicBezTo>
                    <a:pt x="86813" y="19010"/>
                    <a:pt x="86846" y="19485"/>
                    <a:pt x="86880" y="19969"/>
                  </a:cubicBezTo>
                  <a:cubicBezTo>
                    <a:pt x="84107" y="20282"/>
                    <a:pt x="81373" y="20557"/>
                    <a:pt x="78688" y="20795"/>
                  </a:cubicBezTo>
                  <a:cubicBezTo>
                    <a:pt x="78648" y="20018"/>
                    <a:pt x="78605" y="19262"/>
                    <a:pt x="78560" y="18537"/>
                  </a:cubicBezTo>
                  <a:cubicBezTo>
                    <a:pt x="78417" y="16246"/>
                    <a:pt x="78245" y="14109"/>
                    <a:pt x="78059" y="12159"/>
                  </a:cubicBezTo>
                  <a:cubicBezTo>
                    <a:pt x="80672" y="11932"/>
                    <a:pt x="83332" y="11673"/>
                    <a:pt x="86034" y="11375"/>
                  </a:cubicBezTo>
                  <a:close/>
                  <a:moveTo>
                    <a:pt x="12611" y="11573"/>
                  </a:moveTo>
                  <a:cubicBezTo>
                    <a:pt x="14979" y="11838"/>
                    <a:pt x="17649" y="12103"/>
                    <a:pt x="20591" y="12348"/>
                  </a:cubicBezTo>
                  <a:cubicBezTo>
                    <a:pt x="20414" y="14246"/>
                    <a:pt x="20249" y="16319"/>
                    <a:pt x="20109" y="18537"/>
                  </a:cubicBezTo>
                  <a:cubicBezTo>
                    <a:pt x="20062" y="19324"/>
                    <a:pt x="20014" y="20141"/>
                    <a:pt x="19973" y="20988"/>
                  </a:cubicBezTo>
                  <a:cubicBezTo>
                    <a:pt x="16928" y="20729"/>
                    <a:pt x="14183" y="20448"/>
                    <a:pt x="11774" y="20170"/>
                  </a:cubicBezTo>
                  <a:cubicBezTo>
                    <a:pt x="11812" y="19616"/>
                    <a:pt x="11854" y="19074"/>
                    <a:pt x="11895" y="18547"/>
                  </a:cubicBezTo>
                  <a:cubicBezTo>
                    <a:pt x="12097" y="16019"/>
                    <a:pt x="12346" y="13679"/>
                    <a:pt x="12611" y="11573"/>
                  </a:cubicBezTo>
                  <a:close/>
                  <a:moveTo>
                    <a:pt x="77943" y="12171"/>
                  </a:moveTo>
                  <a:cubicBezTo>
                    <a:pt x="78125" y="14119"/>
                    <a:pt x="78301" y="16256"/>
                    <a:pt x="78442" y="18546"/>
                  </a:cubicBezTo>
                  <a:cubicBezTo>
                    <a:pt x="78488" y="19272"/>
                    <a:pt x="78531" y="20028"/>
                    <a:pt x="78570" y="20808"/>
                  </a:cubicBezTo>
                  <a:cubicBezTo>
                    <a:pt x="75771" y="21052"/>
                    <a:pt x="73027" y="21260"/>
                    <a:pt x="70342" y="21431"/>
                  </a:cubicBezTo>
                  <a:cubicBezTo>
                    <a:pt x="70307" y="20428"/>
                    <a:pt x="70270" y="19462"/>
                    <a:pt x="70228" y="18538"/>
                  </a:cubicBezTo>
                  <a:cubicBezTo>
                    <a:pt x="70136" y="16483"/>
                    <a:pt x="70028" y="14551"/>
                    <a:pt x="69911" y="12768"/>
                  </a:cubicBezTo>
                  <a:cubicBezTo>
                    <a:pt x="72533" y="12605"/>
                    <a:pt x="75211" y="12405"/>
                    <a:pt x="77943" y="12171"/>
                  </a:cubicBezTo>
                  <a:close/>
                  <a:moveTo>
                    <a:pt x="20711" y="12356"/>
                  </a:moveTo>
                  <a:cubicBezTo>
                    <a:pt x="23071" y="12552"/>
                    <a:pt x="25604" y="12735"/>
                    <a:pt x="28296" y="12890"/>
                  </a:cubicBezTo>
                  <a:cubicBezTo>
                    <a:pt x="28446" y="12900"/>
                    <a:pt x="28600" y="12909"/>
                    <a:pt x="28751" y="12916"/>
                  </a:cubicBezTo>
                  <a:cubicBezTo>
                    <a:pt x="28638" y="14659"/>
                    <a:pt x="28532" y="16538"/>
                    <a:pt x="28444" y="18537"/>
                  </a:cubicBezTo>
                  <a:cubicBezTo>
                    <a:pt x="28401" y="19507"/>
                    <a:pt x="28361" y="20526"/>
                    <a:pt x="28325" y="21585"/>
                  </a:cubicBezTo>
                  <a:cubicBezTo>
                    <a:pt x="28318" y="21585"/>
                    <a:pt x="28312" y="21585"/>
                    <a:pt x="28305" y="21582"/>
                  </a:cubicBezTo>
                  <a:cubicBezTo>
                    <a:pt x="25372" y="21412"/>
                    <a:pt x="22628" y="21211"/>
                    <a:pt x="20092" y="20996"/>
                  </a:cubicBezTo>
                  <a:cubicBezTo>
                    <a:pt x="20134" y="20149"/>
                    <a:pt x="20180" y="19333"/>
                    <a:pt x="20229" y="18544"/>
                  </a:cubicBezTo>
                  <a:cubicBezTo>
                    <a:pt x="20367" y="16327"/>
                    <a:pt x="20532" y="14254"/>
                    <a:pt x="20711" y="12356"/>
                  </a:cubicBezTo>
                  <a:close/>
                  <a:moveTo>
                    <a:pt x="69792" y="12774"/>
                  </a:moveTo>
                  <a:cubicBezTo>
                    <a:pt x="69910" y="14557"/>
                    <a:pt x="70018" y="16489"/>
                    <a:pt x="70109" y="18544"/>
                  </a:cubicBezTo>
                  <a:cubicBezTo>
                    <a:pt x="70150" y="19468"/>
                    <a:pt x="70188" y="20434"/>
                    <a:pt x="70222" y="21438"/>
                  </a:cubicBezTo>
                  <a:cubicBezTo>
                    <a:pt x="67402" y="21618"/>
                    <a:pt x="64646" y="21759"/>
                    <a:pt x="61964" y="21867"/>
                  </a:cubicBezTo>
                  <a:cubicBezTo>
                    <a:pt x="61903" y="18710"/>
                    <a:pt x="61812" y="15793"/>
                    <a:pt x="61715" y="13184"/>
                  </a:cubicBezTo>
                  <a:cubicBezTo>
                    <a:pt x="64338" y="13082"/>
                    <a:pt x="67033" y="12946"/>
                    <a:pt x="69792" y="12774"/>
                  </a:cubicBezTo>
                  <a:close/>
                  <a:moveTo>
                    <a:pt x="28870" y="12925"/>
                  </a:moveTo>
                  <a:cubicBezTo>
                    <a:pt x="31361" y="13066"/>
                    <a:pt x="34061" y="13190"/>
                    <a:pt x="36953" y="13282"/>
                  </a:cubicBezTo>
                  <a:cubicBezTo>
                    <a:pt x="36855" y="15891"/>
                    <a:pt x="36766" y="18809"/>
                    <a:pt x="36706" y="21965"/>
                  </a:cubicBezTo>
                  <a:cubicBezTo>
                    <a:pt x="33741" y="21867"/>
                    <a:pt x="30980" y="21739"/>
                    <a:pt x="28444" y="21592"/>
                  </a:cubicBezTo>
                  <a:cubicBezTo>
                    <a:pt x="28480" y="20533"/>
                    <a:pt x="28519" y="19514"/>
                    <a:pt x="28562" y="18544"/>
                  </a:cubicBezTo>
                  <a:cubicBezTo>
                    <a:pt x="28650" y="16547"/>
                    <a:pt x="28756" y="14666"/>
                    <a:pt x="28870" y="12925"/>
                  </a:cubicBezTo>
                  <a:close/>
                  <a:moveTo>
                    <a:pt x="61595" y="13190"/>
                  </a:moveTo>
                  <a:cubicBezTo>
                    <a:pt x="61694" y="15796"/>
                    <a:pt x="61782" y="18714"/>
                    <a:pt x="61846" y="21871"/>
                  </a:cubicBezTo>
                  <a:cubicBezTo>
                    <a:pt x="59006" y="21982"/>
                    <a:pt x="56251" y="22058"/>
                    <a:pt x="53587" y="22101"/>
                  </a:cubicBezTo>
                  <a:cubicBezTo>
                    <a:pt x="53567" y="18946"/>
                    <a:pt x="53538" y="16024"/>
                    <a:pt x="53505" y="13411"/>
                  </a:cubicBezTo>
                  <a:cubicBezTo>
                    <a:pt x="56117" y="13369"/>
                    <a:pt x="58816" y="13297"/>
                    <a:pt x="61595" y="13190"/>
                  </a:cubicBezTo>
                  <a:close/>
                  <a:moveTo>
                    <a:pt x="37073" y="13287"/>
                  </a:moveTo>
                  <a:cubicBezTo>
                    <a:pt x="39627" y="13368"/>
                    <a:pt x="42328" y="13424"/>
                    <a:pt x="45167" y="13446"/>
                  </a:cubicBezTo>
                  <a:cubicBezTo>
                    <a:pt x="45134" y="16059"/>
                    <a:pt x="45104" y="18980"/>
                    <a:pt x="45084" y="22135"/>
                  </a:cubicBezTo>
                  <a:cubicBezTo>
                    <a:pt x="42184" y="22111"/>
                    <a:pt x="39427" y="22052"/>
                    <a:pt x="36824" y="21969"/>
                  </a:cubicBezTo>
                  <a:cubicBezTo>
                    <a:pt x="36886" y="18815"/>
                    <a:pt x="36973" y="15895"/>
                    <a:pt x="37073" y="13287"/>
                  </a:cubicBezTo>
                  <a:close/>
                  <a:moveTo>
                    <a:pt x="53384" y="13413"/>
                  </a:moveTo>
                  <a:cubicBezTo>
                    <a:pt x="53419" y="16026"/>
                    <a:pt x="53447" y="18947"/>
                    <a:pt x="53466" y="22103"/>
                  </a:cubicBezTo>
                  <a:cubicBezTo>
                    <a:pt x="51593" y="22132"/>
                    <a:pt x="49765" y="22146"/>
                    <a:pt x="47985" y="22146"/>
                  </a:cubicBezTo>
                  <a:cubicBezTo>
                    <a:pt x="47044" y="22146"/>
                    <a:pt x="46117" y="22142"/>
                    <a:pt x="45203" y="22135"/>
                  </a:cubicBezTo>
                  <a:cubicBezTo>
                    <a:pt x="45223" y="18980"/>
                    <a:pt x="45251" y="16059"/>
                    <a:pt x="45284" y="13444"/>
                  </a:cubicBezTo>
                  <a:cubicBezTo>
                    <a:pt x="46150" y="13451"/>
                    <a:pt x="47031" y="13456"/>
                    <a:pt x="47923" y="13456"/>
                  </a:cubicBezTo>
                  <a:cubicBezTo>
                    <a:pt x="49696" y="13456"/>
                    <a:pt x="51516" y="13443"/>
                    <a:pt x="53384" y="13413"/>
                  </a:cubicBezTo>
                  <a:close/>
                  <a:moveTo>
                    <a:pt x="95155" y="19046"/>
                  </a:moveTo>
                  <a:cubicBezTo>
                    <a:pt x="95398" y="21627"/>
                    <a:pt x="95589" y="24528"/>
                    <a:pt x="95666" y="27666"/>
                  </a:cubicBezTo>
                  <a:cubicBezTo>
                    <a:pt x="92864" y="28060"/>
                    <a:pt x="90095" y="28413"/>
                    <a:pt x="87368" y="28724"/>
                  </a:cubicBezTo>
                  <a:cubicBezTo>
                    <a:pt x="87327" y="25594"/>
                    <a:pt x="87193" y="22686"/>
                    <a:pt x="87009" y="20074"/>
                  </a:cubicBezTo>
                  <a:cubicBezTo>
                    <a:pt x="89687" y="19770"/>
                    <a:pt x="92403" y="19428"/>
                    <a:pt x="95155" y="19046"/>
                  </a:cubicBezTo>
                  <a:close/>
                  <a:moveTo>
                    <a:pt x="3500" y="19197"/>
                  </a:moveTo>
                  <a:cubicBezTo>
                    <a:pt x="5463" y="19497"/>
                    <a:pt x="8211" y="19881"/>
                    <a:pt x="11646" y="20277"/>
                  </a:cubicBezTo>
                  <a:cubicBezTo>
                    <a:pt x="11467" y="22891"/>
                    <a:pt x="11336" y="25801"/>
                    <a:pt x="11300" y="28927"/>
                  </a:cubicBezTo>
                  <a:cubicBezTo>
                    <a:pt x="7724" y="28511"/>
                    <a:pt x="4919" y="28109"/>
                    <a:pt x="2999" y="27810"/>
                  </a:cubicBezTo>
                  <a:cubicBezTo>
                    <a:pt x="3076" y="24677"/>
                    <a:pt x="3263" y="21779"/>
                    <a:pt x="3500" y="19197"/>
                  </a:cubicBezTo>
                  <a:close/>
                  <a:moveTo>
                    <a:pt x="86891" y="20088"/>
                  </a:moveTo>
                  <a:cubicBezTo>
                    <a:pt x="87072" y="22700"/>
                    <a:pt x="87209" y="25608"/>
                    <a:pt x="87247" y="28738"/>
                  </a:cubicBezTo>
                  <a:cubicBezTo>
                    <a:pt x="84433" y="29059"/>
                    <a:pt x="81658" y="29340"/>
                    <a:pt x="78936" y="29584"/>
                  </a:cubicBezTo>
                  <a:cubicBezTo>
                    <a:pt x="78918" y="26462"/>
                    <a:pt x="78826" y="23548"/>
                    <a:pt x="78692" y="20914"/>
                  </a:cubicBezTo>
                  <a:cubicBezTo>
                    <a:pt x="81379" y="20677"/>
                    <a:pt x="84113" y="20403"/>
                    <a:pt x="86891" y="20088"/>
                  </a:cubicBezTo>
                  <a:close/>
                  <a:moveTo>
                    <a:pt x="11767" y="20290"/>
                  </a:moveTo>
                  <a:cubicBezTo>
                    <a:pt x="14176" y="20566"/>
                    <a:pt x="16920" y="20847"/>
                    <a:pt x="19968" y="21106"/>
                  </a:cubicBezTo>
                  <a:cubicBezTo>
                    <a:pt x="19839" y="23743"/>
                    <a:pt x="19748" y="26657"/>
                    <a:pt x="19734" y="29776"/>
                  </a:cubicBezTo>
                  <a:cubicBezTo>
                    <a:pt x="16634" y="29510"/>
                    <a:pt x="13850" y="29222"/>
                    <a:pt x="11419" y="28940"/>
                  </a:cubicBezTo>
                  <a:cubicBezTo>
                    <a:pt x="11455" y="25814"/>
                    <a:pt x="11587" y="22904"/>
                    <a:pt x="11767" y="20290"/>
                  </a:cubicBezTo>
                  <a:close/>
                  <a:moveTo>
                    <a:pt x="78576" y="20924"/>
                  </a:moveTo>
                  <a:cubicBezTo>
                    <a:pt x="78707" y="23558"/>
                    <a:pt x="78800" y="26472"/>
                    <a:pt x="78819" y="29594"/>
                  </a:cubicBezTo>
                  <a:cubicBezTo>
                    <a:pt x="75990" y="29845"/>
                    <a:pt x="73214" y="30055"/>
                    <a:pt x="70497" y="30232"/>
                  </a:cubicBezTo>
                  <a:cubicBezTo>
                    <a:pt x="70491" y="27116"/>
                    <a:pt x="70432" y="24198"/>
                    <a:pt x="70345" y="21550"/>
                  </a:cubicBezTo>
                  <a:cubicBezTo>
                    <a:pt x="73031" y="21378"/>
                    <a:pt x="75777" y="21170"/>
                    <a:pt x="78576" y="20924"/>
                  </a:cubicBezTo>
                  <a:close/>
                  <a:moveTo>
                    <a:pt x="20086" y="21114"/>
                  </a:moveTo>
                  <a:cubicBezTo>
                    <a:pt x="22623" y="21330"/>
                    <a:pt x="25366" y="21530"/>
                    <a:pt x="28296" y="21701"/>
                  </a:cubicBezTo>
                  <a:cubicBezTo>
                    <a:pt x="28305" y="21701"/>
                    <a:pt x="28312" y="21703"/>
                    <a:pt x="28322" y="21703"/>
                  </a:cubicBezTo>
                  <a:cubicBezTo>
                    <a:pt x="28233" y="24356"/>
                    <a:pt x="28175" y="27272"/>
                    <a:pt x="28174" y="30386"/>
                  </a:cubicBezTo>
                  <a:cubicBezTo>
                    <a:pt x="25199" y="30212"/>
                    <a:pt x="22418" y="30006"/>
                    <a:pt x="19853" y="29787"/>
                  </a:cubicBezTo>
                  <a:cubicBezTo>
                    <a:pt x="19868" y="26667"/>
                    <a:pt x="19957" y="23753"/>
                    <a:pt x="20086" y="21114"/>
                  </a:cubicBezTo>
                  <a:close/>
                  <a:moveTo>
                    <a:pt x="70227" y="21556"/>
                  </a:moveTo>
                  <a:cubicBezTo>
                    <a:pt x="70314" y="24204"/>
                    <a:pt x="70373" y="27121"/>
                    <a:pt x="70379" y="30236"/>
                  </a:cubicBezTo>
                  <a:cubicBezTo>
                    <a:pt x="67536" y="30420"/>
                    <a:pt x="64755" y="30564"/>
                    <a:pt x="62053" y="30672"/>
                  </a:cubicBezTo>
                  <a:cubicBezTo>
                    <a:pt x="62050" y="27629"/>
                    <a:pt x="62018" y="24718"/>
                    <a:pt x="61966" y="21983"/>
                  </a:cubicBezTo>
                  <a:cubicBezTo>
                    <a:pt x="64647" y="21875"/>
                    <a:pt x="67406" y="21736"/>
                    <a:pt x="70227" y="21556"/>
                  </a:cubicBezTo>
                  <a:close/>
                  <a:moveTo>
                    <a:pt x="28440" y="21713"/>
                  </a:moveTo>
                  <a:cubicBezTo>
                    <a:pt x="30977" y="21860"/>
                    <a:pt x="33740" y="21988"/>
                    <a:pt x="36704" y="22084"/>
                  </a:cubicBezTo>
                  <a:cubicBezTo>
                    <a:pt x="36651" y="24818"/>
                    <a:pt x="36619" y="27729"/>
                    <a:pt x="36618" y="30773"/>
                  </a:cubicBezTo>
                  <a:cubicBezTo>
                    <a:pt x="33633" y="30675"/>
                    <a:pt x="30855" y="30544"/>
                    <a:pt x="28305" y="30395"/>
                  </a:cubicBezTo>
                  <a:lnTo>
                    <a:pt x="28293" y="30395"/>
                  </a:lnTo>
                  <a:cubicBezTo>
                    <a:pt x="28296" y="27282"/>
                    <a:pt x="28354" y="24364"/>
                    <a:pt x="28440" y="21713"/>
                  </a:cubicBezTo>
                  <a:close/>
                  <a:moveTo>
                    <a:pt x="61847" y="21989"/>
                  </a:moveTo>
                  <a:cubicBezTo>
                    <a:pt x="61899" y="24723"/>
                    <a:pt x="61933" y="27634"/>
                    <a:pt x="61933" y="30678"/>
                  </a:cubicBezTo>
                  <a:cubicBezTo>
                    <a:pt x="59074" y="30790"/>
                    <a:pt x="56298" y="30867"/>
                    <a:pt x="53614" y="30910"/>
                  </a:cubicBezTo>
                  <a:cubicBezTo>
                    <a:pt x="53614" y="27868"/>
                    <a:pt x="53603" y="24955"/>
                    <a:pt x="53587" y="22219"/>
                  </a:cubicBezTo>
                  <a:cubicBezTo>
                    <a:pt x="56254" y="22176"/>
                    <a:pt x="59009" y="22103"/>
                    <a:pt x="61847" y="21989"/>
                  </a:cubicBezTo>
                  <a:close/>
                  <a:moveTo>
                    <a:pt x="36822" y="22088"/>
                  </a:moveTo>
                  <a:cubicBezTo>
                    <a:pt x="39427" y="22173"/>
                    <a:pt x="42184" y="22231"/>
                    <a:pt x="45084" y="22255"/>
                  </a:cubicBezTo>
                  <a:cubicBezTo>
                    <a:pt x="45066" y="24991"/>
                    <a:pt x="45058" y="27902"/>
                    <a:pt x="45058" y="30946"/>
                  </a:cubicBezTo>
                  <a:cubicBezTo>
                    <a:pt x="42137" y="30923"/>
                    <a:pt x="39356" y="30862"/>
                    <a:pt x="36737" y="30776"/>
                  </a:cubicBezTo>
                  <a:cubicBezTo>
                    <a:pt x="36737" y="27732"/>
                    <a:pt x="36770" y="24823"/>
                    <a:pt x="36822" y="22088"/>
                  </a:cubicBezTo>
                  <a:close/>
                  <a:moveTo>
                    <a:pt x="53469" y="22224"/>
                  </a:moveTo>
                  <a:cubicBezTo>
                    <a:pt x="53485" y="24958"/>
                    <a:pt x="53495" y="27869"/>
                    <a:pt x="53495" y="30913"/>
                  </a:cubicBezTo>
                  <a:cubicBezTo>
                    <a:pt x="51572" y="30943"/>
                    <a:pt x="49698" y="30957"/>
                    <a:pt x="47874" y="30957"/>
                  </a:cubicBezTo>
                  <a:cubicBezTo>
                    <a:pt x="46962" y="30957"/>
                    <a:pt x="46062" y="30954"/>
                    <a:pt x="45176" y="30947"/>
                  </a:cubicBezTo>
                  <a:cubicBezTo>
                    <a:pt x="45176" y="27905"/>
                    <a:pt x="45187" y="24994"/>
                    <a:pt x="45203" y="22255"/>
                  </a:cubicBezTo>
                  <a:cubicBezTo>
                    <a:pt x="46097" y="22263"/>
                    <a:pt x="47003" y="22267"/>
                    <a:pt x="47924" y="22267"/>
                  </a:cubicBezTo>
                  <a:cubicBezTo>
                    <a:pt x="49723" y="22267"/>
                    <a:pt x="51572" y="22253"/>
                    <a:pt x="53469" y="22224"/>
                  </a:cubicBezTo>
                  <a:close/>
                  <a:moveTo>
                    <a:pt x="95670" y="27787"/>
                  </a:moveTo>
                  <a:cubicBezTo>
                    <a:pt x="95735" y="30523"/>
                    <a:pt x="95712" y="33444"/>
                    <a:pt x="95562" y="36492"/>
                  </a:cubicBezTo>
                  <a:cubicBezTo>
                    <a:pt x="92743" y="36887"/>
                    <a:pt x="89960" y="37237"/>
                    <a:pt x="87219" y="37552"/>
                  </a:cubicBezTo>
                  <a:cubicBezTo>
                    <a:pt x="87365" y="34514"/>
                    <a:pt x="87404" y="31595"/>
                    <a:pt x="87370" y="28845"/>
                  </a:cubicBezTo>
                  <a:cubicBezTo>
                    <a:pt x="90097" y="28531"/>
                    <a:pt x="92865" y="28181"/>
                    <a:pt x="95670" y="27787"/>
                  </a:cubicBezTo>
                  <a:close/>
                  <a:moveTo>
                    <a:pt x="2998" y="27931"/>
                  </a:moveTo>
                  <a:cubicBezTo>
                    <a:pt x="4919" y="28229"/>
                    <a:pt x="7724" y="28630"/>
                    <a:pt x="11298" y="29046"/>
                  </a:cubicBezTo>
                  <a:cubicBezTo>
                    <a:pt x="11266" y="31798"/>
                    <a:pt x="11311" y="34717"/>
                    <a:pt x="11461" y="37755"/>
                  </a:cubicBezTo>
                  <a:cubicBezTo>
                    <a:pt x="7879" y="37342"/>
                    <a:pt x="5059" y="36939"/>
                    <a:pt x="3114" y="36638"/>
                  </a:cubicBezTo>
                  <a:cubicBezTo>
                    <a:pt x="2962" y="33592"/>
                    <a:pt x="2937" y="30672"/>
                    <a:pt x="2998" y="27931"/>
                  </a:cubicBezTo>
                  <a:close/>
                  <a:moveTo>
                    <a:pt x="87252" y="28855"/>
                  </a:moveTo>
                  <a:lnTo>
                    <a:pt x="87252" y="28855"/>
                  </a:lnTo>
                  <a:cubicBezTo>
                    <a:pt x="87283" y="31608"/>
                    <a:pt x="87245" y="34527"/>
                    <a:pt x="87099" y="37565"/>
                  </a:cubicBezTo>
                  <a:cubicBezTo>
                    <a:pt x="84280" y="37885"/>
                    <a:pt x="81504" y="38165"/>
                    <a:pt x="78779" y="38407"/>
                  </a:cubicBezTo>
                  <a:cubicBezTo>
                    <a:pt x="78907" y="35376"/>
                    <a:pt x="78951" y="32458"/>
                    <a:pt x="78937" y="29701"/>
                  </a:cubicBezTo>
                  <a:cubicBezTo>
                    <a:pt x="81661" y="29458"/>
                    <a:pt x="84434" y="29177"/>
                    <a:pt x="87252" y="28855"/>
                  </a:cubicBezTo>
                  <a:close/>
                  <a:moveTo>
                    <a:pt x="11418" y="29061"/>
                  </a:moveTo>
                  <a:cubicBezTo>
                    <a:pt x="13850" y="29343"/>
                    <a:pt x="16633" y="29630"/>
                    <a:pt x="19734" y="29897"/>
                  </a:cubicBezTo>
                  <a:cubicBezTo>
                    <a:pt x="19724" y="32657"/>
                    <a:pt x="19770" y="35574"/>
                    <a:pt x="19901" y="38603"/>
                  </a:cubicBezTo>
                  <a:cubicBezTo>
                    <a:pt x="16804" y="38338"/>
                    <a:pt x="14019" y="38053"/>
                    <a:pt x="11583" y="37772"/>
                  </a:cubicBezTo>
                  <a:cubicBezTo>
                    <a:pt x="11432" y="34732"/>
                    <a:pt x="11387" y="31812"/>
                    <a:pt x="11418" y="29061"/>
                  </a:cubicBezTo>
                  <a:close/>
                  <a:moveTo>
                    <a:pt x="78819" y="29711"/>
                  </a:moveTo>
                  <a:cubicBezTo>
                    <a:pt x="78832" y="32470"/>
                    <a:pt x="78789" y="35388"/>
                    <a:pt x="78661" y="38417"/>
                  </a:cubicBezTo>
                  <a:cubicBezTo>
                    <a:pt x="75840" y="38668"/>
                    <a:pt x="73071" y="38876"/>
                    <a:pt x="70365" y="39049"/>
                  </a:cubicBezTo>
                  <a:cubicBezTo>
                    <a:pt x="70464" y="36025"/>
                    <a:pt x="70503" y="33110"/>
                    <a:pt x="70500" y="30348"/>
                  </a:cubicBezTo>
                  <a:cubicBezTo>
                    <a:pt x="73215" y="30174"/>
                    <a:pt x="75991" y="29961"/>
                    <a:pt x="78819" y="29711"/>
                  </a:cubicBezTo>
                  <a:close/>
                  <a:moveTo>
                    <a:pt x="19853" y="29905"/>
                  </a:moveTo>
                  <a:cubicBezTo>
                    <a:pt x="22418" y="30125"/>
                    <a:pt x="25199" y="30330"/>
                    <a:pt x="28174" y="30505"/>
                  </a:cubicBezTo>
                  <a:cubicBezTo>
                    <a:pt x="28172" y="33268"/>
                    <a:pt x="28213" y="36184"/>
                    <a:pt x="28315" y="39204"/>
                  </a:cubicBezTo>
                  <a:lnTo>
                    <a:pt x="28308" y="39204"/>
                  </a:lnTo>
                  <a:cubicBezTo>
                    <a:pt x="25346" y="39032"/>
                    <a:pt x="22577" y="38827"/>
                    <a:pt x="20022" y="38610"/>
                  </a:cubicBezTo>
                  <a:cubicBezTo>
                    <a:pt x="19889" y="35582"/>
                    <a:pt x="19840" y="32665"/>
                    <a:pt x="19853" y="29905"/>
                  </a:cubicBezTo>
                  <a:close/>
                  <a:moveTo>
                    <a:pt x="70379" y="30357"/>
                  </a:moveTo>
                  <a:lnTo>
                    <a:pt x="70379" y="30357"/>
                  </a:lnTo>
                  <a:cubicBezTo>
                    <a:pt x="70382" y="33119"/>
                    <a:pt x="70343" y="36034"/>
                    <a:pt x="70244" y="39057"/>
                  </a:cubicBezTo>
                  <a:cubicBezTo>
                    <a:pt x="67416" y="39237"/>
                    <a:pt x="64653" y="39380"/>
                    <a:pt x="61966" y="39486"/>
                  </a:cubicBezTo>
                  <a:cubicBezTo>
                    <a:pt x="62027" y="36502"/>
                    <a:pt x="62054" y="33592"/>
                    <a:pt x="62053" y="30793"/>
                  </a:cubicBezTo>
                  <a:cubicBezTo>
                    <a:pt x="64755" y="30685"/>
                    <a:pt x="67536" y="30541"/>
                    <a:pt x="70379" y="30357"/>
                  </a:cubicBezTo>
                  <a:close/>
                  <a:moveTo>
                    <a:pt x="28295" y="30513"/>
                  </a:moveTo>
                  <a:cubicBezTo>
                    <a:pt x="30847" y="30661"/>
                    <a:pt x="33629" y="30793"/>
                    <a:pt x="36616" y="30890"/>
                  </a:cubicBezTo>
                  <a:cubicBezTo>
                    <a:pt x="36616" y="33688"/>
                    <a:pt x="36644" y="36600"/>
                    <a:pt x="36706" y="39583"/>
                  </a:cubicBezTo>
                  <a:cubicBezTo>
                    <a:pt x="33736" y="39486"/>
                    <a:pt x="30971" y="39357"/>
                    <a:pt x="28431" y="39211"/>
                  </a:cubicBezTo>
                  <a:cubicBezTo>
                    <a:pt x="28331" y="36191"/>
                    <a:pt x="28289" y="33275"/>
                    <a:pt x="28290" y="30513"/>
                  </a:cubicBezTo>
                  <a:close/>
                  <a:moveTo>
                    <a:pt x="61933" y="30797"/>
                  </a:moveTo>
                  <a:cubicBezTo>
                    <a:pt x="61933" y="33596"/>
                    <a:pt x="61909" y="36508"/>
                    <a:pt x="61847" y="39494"/>
                  </a:cubicBezTo>
                  <a:cubicBezTo>
                    <a:pt x="59006" y="39607"/>
                    <a:pt x="56251" y="39681"/>
                    <a:pt x="53584" y="39724"/>
                  </a:cubicBezTo>
                  <a:cubicBezTo>
                    <a:pt x="53606" y="36738"/>
                    <a:pt x="53614" y="33830"/>
                    <a:pt x="53614" y="31031"/>
                  </a:cubicBezTo>
                  <a:cubicBezTo>
                    <a:pt x="56298" y="30987"/>
                    <a:pt x="59075" y="30911"/>
                    <a:pt x="61933" y="30797"/>
                  </a:cubicBezTo>
                  <a:close/>
                  <a:moveTo>
                    <a:pt x="36737" y="30895"/>
                  </a:moveTo>
                  <a:lnTo>
                    <a:pt x="36737" y="30895"/>
                  </a:lnTo>
                  <a:cubicBezTo>
                    <a:pt x="39359" y="30980"/>
                    <a:pt x="42137" y="31041"/>
                    <a:pt x="45058" y="31064"/>
                  </a:cubicBezTo>
                  <a:cubicBezTo>
                    <a:pt x="45058" y="33865"/>
                    <a:pt x="45066" y="36774"/>
                    <a:pt x="45088" y="39755"/>
                  </a:cubicBezTo>
                  <a:cubicBezTo>
                    <a:pt x="42188" y="39732"/>
                    <a:pt x="39428" y="39673"/>
                    <a:pt x="36825" y="39590"/>
                  </a:cubicBezTo>
                  <a:cubicBezTo>
                    <a:pt x="36765" y="36604"/>
                    <a:pt x="36737" y="33694"/>
                    <a:pt x="36737" y="30895"/>
                  </a:cubicBezTo>
                  <a:close/>
                  <a:moveTo>
                    <a:pt x="53495" y="31031"/>
                  </a:moveTo>
                  <a:cubicBezTo>
                    <a:pt x="53495" y="33830"/>
                    <a:pt x="53486" y="36739"/>
                    <a:pt x="53465" y="39722"/>
                  </a:cubicBezTo>
                  <a:cubicBezTo>
                    <a:pt x="51592" y="39752"/>
                    <a:pt x="49765" y="39765"/>
                    <a:pt x="47986" y="39765"/>
                  </a:cubicBezTo>
                  <a:cubicBezTo>
                    <a:pt x="47046" y="39765"/>
                    <a:pt x="46119" y="39761"/>
                    <a:pt x="45206" y="39754"/>
                  </a:cubicBezTo>
                  <a:cubicBezTo>
                    <a:pt x="45184" y="36774"/>
                    <a:pt x="45176" y="33865"/>
                    <a:pt x="45176" y="31064"/>
                  </a:cubicBezTo>
                  <a:lnTo>
                    <a:pt x="45176" y="31064"/>
                  </a:lnTo>
                  <a:cubicBezTo>
                    <a:pt x="46078" y="31071"/>
                    <a:pt x="46995" y="31075"/>
                    <a:pt x="47924" y="31075"/>
                  </a:cubicBezTo>
                  <a:cubicBezTo>
                    <a:pt x="49732" y="31075"/>
                    <a:pt x="51591" y="31061"/>
                    <a:pt x="53495" y="31031"/>
                  </a:cubicBezTo>
                  <a:close/>
                  <a:moveTo>
                    <a:pt x="95556" y="36610"/>
                  </a:moveTo>
                  <a:cubicBezTo>
                    <a:pt x="95412" y="39449"/>
                    <a:pt x="95159" y="42396"/>
                    <a:pt x="94762" y="45411"/>
                  </a:cubicBezTo>
                  <a:cubicBezTo>
                    <a:pt x="91967" y="45796"/>
                    <a:pt x="89212" y="46138"/>
                    <a:pt x="86496" y="46444"/>
                  </a:cubicBezTo>
                  <a:cubicBezTo>
                    <a:pt x="86844" y="43445"/>
                    <a:pt x="87075" y="40505"/>
                    <a:pt x="87214" y="37672"/>
                  </a:cubicBezTo>
                  <a:cubicBezTo>
                    <a:pt x="89956" y="37358"/>
                    <a:pt x="92737" y="37005"/>
                    <a:pt x="95556" y="36610"/>
                  </a:cubicBezTo>
                  <a:close/>
                  <a:moveTo>
                    <a:pt x="3122" y="36759"/>
                  </a:moveTo>
                  <a:cubicBezTo>
                    <a:pt x="5070" y="37062"/>
                    <a:pt x="7891" y="37463"/>
                    <a:pt x="11468" y="37876"/>
                  </a:cubicBezTo>
                  <a:cubicBezTo>
                    <a:pt x="11610" y="40712"/>
                    <a:pt x="11846" y="43652"/>
                    <a:pt x="12200" y="46651"/>
                  </a:cubicBezTo>
                  <a:cubicBezTo>
                    <a:pt x="8753" y="46263"/>
                    <a:pt x="5967" y="45878"/>
                    <a:pt x="3932" y="45573"/>
                  </a:cubicBezTo>
                  <a:cubicBezTo>
                    <a:pt x="3529" y="42554"/>
                    <a:pt x="3270" y="39603"/>
                    <a:pt x="3122" y="36759"/>
                  </a:cubicBezTo>
                  <a:close/>
                  <a:moveTo>
                    <a:pt x="87093" y="37683"/>
                  </a:moveTo>
                  <a:lnTo>
                    <a:pt x="87093" y="37683"/>
                  </a:lnTo>
                  <a:cubicBezTo>
                    <a:pt x="86955" y="40518"/>
                    <a:pt x="86722" y="43458"/>
                    <a:pt x="86374" y="46457"/>
                  </a:cubicBezTo>
                  <a:cubicBezTo>
                    <a:pt x="83595" y="46765"/>
                    <a:pt x="80861" y="47035"/>
                    <a:pt x="78173" y="47269"/>
                  </a:cubicBezTo>
                  <a:cubicBezTo>
                    <a:pt x="78459" y="44285"/>
                    <a:pt x="78653" y="41358"/>
                    <a:pt x="78774" y="38525"/>
                  </a:cubicBezTo>
                  <a:cubicBezTo>
                    <a:pt x="81498" y="38285"/>
                    <a:pt x="84274" y="38004"/>
                    <a:pt x="87093" y="37683"/>
                  </a:cubicBezTo>
                  <a:close/>
                  <a:moveTo>
                    <a:pt x="11587" y="37889"/>
                  </a:moveTo>
                  <a:lnTo>
                    <a:pt x="11587" y="37889"/>
                  </a:lnTo>
                  <a:cubicBezTo>
                    <a:pt x="14025" y="38171"/>
                    <a:pt x="16810" y="38457"/>
                    <a:pt x="19905" y="38722"/>
                  </a:cubicBezTo>
                  <a:cubicBezTo>
                    <a:pt x="20029" y="41553"/>
                    <a:pt x="20227" y="44481"/>
                    <a:pt x="20517" y="47464"/>
                  </a:cubicBezTo>
                  <a:cubicBezTo>
                    <a:pt x="17483" y="47210"/>
                    <a:pt x="14742" y="46936"/>
                    <a:pt x="12321" y="46663"/>
                  </a:cubicBezTo>
                  <a:cubicBezTo>
                    <a:pt x="11966" y="43665"/>
                    <a:pt x="11731" y="40725"/>
                    <a:pt x="11587" y="37889"/>
                  </a:cubicBezTo>
                  <a:close/>
                  <a:moveTo>
                    <a:pt x="78655" y="38537"/>
                  </a:moveTo>
                  <a:cubicBezTo>
                    <a:pt x="78534" y="41367"/>
                    <a:pt x="78340" y="44296"/>
                    <a:pt x="78055" y="47280"/>
                  </a:cubicBezTo>
                  <a:cubicBezTo>
                    <a:pt x="75285" y="47519"/>
                    <a:pt x="72568" y="47720"/>
                    <a:pt x="69910" y="47889"/>
                  </a:cubicBezTo>
                  <a:cubicBezTo>
                    <a:pt x="70120" y="44917"/>
                    <a:pt x="70265" y="41996"/>
                    <a:pt x="70359" y="39168"/>
                  </a:cubicBezTo>
                  <a:cubicBezTo>
                    <a:pt x="73066" y="38994"/>
                    <a:pt x="75833" y="38784"/>
                    <a:pt x="78655" y="38537"/>
                  </a:cubicBezTo>
                  <a:close/>
                  <a:moveTo>
                    <a:pt x="20026" y="38731"/>
                  </a:moveTo>
                  <a:lnTo>
                    <a:pt x="20026" y="38731"/>
                  </a:lnTo>
                  <a:cubicBezTo>
                    <a:pt x="22577" y="38948"/>
                    <a:pt x="25340" y="39150"/>
                    <a:pt x="28296" y="39322"/>
                  </a:cubicBezTo>
                  <a:cubicBezTo>
                    <a:pt x="28303" y="39322"/>
                    <a:pt x="28310" y="39322"/>
                    <a:pt x="28318" y="39324"/>
                  </a:cubicBezTo>
                  <a:cubicBezTo>
                    <a:pt x="28413" y="42151"/>
                    <a:pt x="28561" y="45070"/>
                    <a:pt x="28775" y="48041"/>
                  </a:cubicBezTo>
                  <a:cubicBezTo>
                    <a:pt x="28618" y="48033"/>
                    <a:pt x="28460" y="48023"/>
                    <a:pt x="28305" y="48014"/>
                  </a:cubicBezTo>
                  <a:cubicBezTo>
                    <a:pt x="25582" y="47856"/>
                    <a:pt x="23021" y="47670"/>
                    <a:pt x="20637" y="47473"/>
                  </a:cubicBezTo>
                  <a:cubicBezTo>
                    <a:pt x="20347" y="44490"/>
                    <a:pt x="20150" y="41564"/>
                    <a:pt x="20026" y="38731"/>
                  </a:cubicBezTo>
                  <a:close/>
                  <a:moveTo>
                    <a:pt x="70241" y="39175"/>
                  </a:moveTo>
                  <a:lnTo>
                    <a:pt x="70241" y="39175"/>
                  </a:lnTo>
                  <a:cubicBezTo>
                    <a:pt x="70147" y="42003"/>
                    <a:pt x="70001" y="44922"/>
                    <a:pt x="69788" y="47896"/>
                  </a:cubicBezTo>
                  <a:cubicBezTo>
                    <a:pt x="67020" y="48069"/>
                    <a:pt x="64316" y="48203"/>
                    <a:pt x="61683" y="48308"/>
                  </a:cubicBezTo>
                  <a:cubicBezTo>
                    <a:pt x="61815" y="45359"/>
                    <a:pt x="61905" y="42449"/>
                    <a:pt x="61964" y="39604"/>
                  </a:cubicBezTo>
                  <a:cubicBezTo>
                    <a:pt x="64652" y="39496"/>
                    <a:pt x="67415" y="39357"/>
                    <a:pt x="70241" y="39175"/>
                  </a:cubicBezTo>
                  <a:close/>
                  <a:moveTo>
                    <a:pt x="28437" y="39331"/>
                  </a:moveTo>
                  <a:lnTo>
                    <a:pt x="28437" y="39331"/>
                  </a:lnTo>
                  <a:cubicBezTo>
                    <a:pt x="30975" y="39479"/>
                    <a:pt x="33743" y="39609"/>
                    <a:pt x="36711" y="39704"/>
                  </a:cubicBezTo>
                  <a:cubicBezTo>
                    <a:pt x="36770" y="42547"/>
                    <a:pt x="36863" y="45458"/>
                    <a:pt x="36991" y="48404"/>
                  </a:cubicBezTo>
                  <a:cubicBezTo>
                    <a:pt x="34094" y="48312"/>
                    <a:pt x="31388" y="48188"/>
                    <a:pt x="28895" y="48049"/>
                  </a:cubicBezTo>
                  <a:cubicBezTo>
                    <a:pt x="28679" y="45077"/>
                    <a:pt x="28532" y="42159"/>
                    <a:pt x="28437" y="39331"/>
                  </a:cubicBezTo>
                  <a:close/>
                  <a:moveTo>
                    <a:pt x="61846" y="39610"/>
                  </a:moveTo>
                  <a:cubicBezTo>
                    <a:pt x="61787" y="42454"/>
                    <a:pt x="61696" y="45365"/>
                    <a:pt x="61566" y="48313"/>
                  </a:cubicBezTo>
                  <a:cubicBezTo>
                    <a:pt x="58793" y="48421"/>
                    <a:pt x="56097" y="48493"/>
                    <a:pt x="53491" y="48533"/>
                  </a:cubicBezTo>
                  <a:cubicBezTo>
                    <a:pt x="53531" y="45589"/>
                    <a:pt x="53563" y="42681"/>
                    <a:pt x="53584" y="39840"/>
                  </a:cubicBezTo>
                  <a:cubicBezTo>
                    <a:pt x="56249" y="39797"/>
                    <a:pt x="59006" y="39724"/>
                    <a:pt x="61846" y="39610"/>
                  </a:cubicBezTo>
                  <a:close/>
                  <a:moveTo>
                    <a:pt x="36828" y="39708"/>
                  </a:moveTo>
                  <a:lnTo>
                    <a:pt x="36828" y="39708"/>
                  </a:lnTo>
                  <a:cubicBezTo>
                    <a:pt x="39431" y="39791"/>
                    <a:pt x="42188" y="39849"/>
                    <a:pt x="45088" y="39873"/>
                  </a:cubicBezTo>
                  <a:cubicBezTo>
                    <a:pt x="45107" y="42716"/>
                    <a:pt x="45138" y="45622"/>
                    <a:pt x="45183" y="48564"/>
                  </a:cubicBezTo>
                  <a:cubicBezTo>
                    <a:pt x="42354" y="48544"/>
                    <a:pt x="39657" y="48487"/>
                    <a:pt x="37110" y="48405"/>
                  </a:cubicBezTo>
                  <a:cubicBezTo>
                    <a:pt x="36979" y="45461"/>
                    <a:pt x="36887" y="42551"/>
                    <a:pt x="36828" y="39708"/>
                  </a:cubicBezTo>
                  <a:close/>
                  <a:moveTo>
                    <a:pt x="53463" y="39842"/>
                  </a:moveTo>
                  <a:cubicBezTo>
                    <a:pt x="53443" y="42684"/>
                    <a:pt x="53413" y="45591"/>
                    <a:pt x="53368" y="48536"/>
                  </a:cubicBezTo>
                  <a:cubicBezTo>
                    <a:pt x="51520" y="48565"/>
                    <a:pt x="49717" y="48578"/>
                    <a:pt x="47960" y="48578"/>
                  </a:cubicBezTo>
                  <a:cubicBezTo>
                    <a:pt x="47061" y="48578"/>
                    <a:pt x="46174" y="48575"/>
                    <a:pt x="45300" y="48568"/>
                  </a:cubicBezTo>
                  <a:cubicBezTo>
                    <a:pt x="45259" y="45624"/>
                    <a:pt x="45228" y="42717"/>
                    <a:pt x="45206" y="39875"/>
                  </a:cubicBezTo>
                  <a:lnTo>
                    <a:pt x="45206" y="39875"/>
                  </a:lnTo>
                  <a:cubicBezTo>
                    <a:pt x="46098" y="39882"/>
                    <a:pt x="47005" y="39885"/>
                    <a:pt x="47924" y="39885"/>
                  </a:cubicBezTo>
                  <a:cubicBezTo>
                    <a:pt x="49723" y="39885"/>
                    <a:pt x="51571" y="39871"/>
                    <a:pt x="53463" y="39842"/>
                  </a:cubicBezTo>
                  <a:close/>
                  <a:moveTo>
                    <a:pt x="94745" y="45536"/>
                  </a:moveTo>
                  <a:lnTo>
                    <a:pt x="94745" y="45536"/>
                  </a:lnTo>
                  <a:cubicBezTo>
                    <a:pt x="94355" y="48453"/>
                    <a:pt x="93831" y="51436"/>
                    <a:pt x="93140" y="54441"/>
                  </a:cubicBezTo>
                  <a:cubicBezTo>
                    <a:pt x="90425" y="54800"/>
                    <a:pt x="87742" y="55123"/>
                    <a:pt x="85100" y="55408"/>
                  </a:cubicBezTo>
                  <a:cubicBezTo>
                    <a:pt x="85686" y="52429"/>
                    <a:pt x="86139" y="49467"/>
                    <a:pt x="86482" y="46565"/>
                  </a:cubicBezTo>
                  <a:cubicBezTo>
                    <a:pt x="89197" y="46260"/>
                    <a:pt x="91953" y="45919"/>
                    <a:pt x="94745" y="45536"/>
                  </a:cubicBezTo>
                  <a:close/>
                  <a:moveTo>
                    <a:pt x="3948" y="45696"/>
                  </a:moveTo>
                  <a:lnTo>
                    <a:pt x="3948" y="45696"/>
                  </a:lnTo>
                  <a:cubicBezTo>
                    <a:pt x="5985" y="46001"/>
                    <a:pt x="8773" y="46382"/>
                    <a:pt x="12215" y="46771"/>
                  </a:cubicBezTo>
                  <a:cubicBezTo>
                    <a:pt x="12560" y="49676"/>
                    <a:pt x="13019" y="52638"/>
                    <a:pt x="13612" y="55616"/>
                  </a:cubicBezTo>
                  <a:cubicBezTo>
                    <a:pt x="10402" y="55271"/>
                    <a:pt x="7701" y="54923"/>
                    <a:pt x="5572" y="54623"/>
                  </a:cubicBezTo>
                  <a:cubicBezTo>
                    <a:pt x="4874" y="51612"/>
                    <a:pt x="4342" y="48623"/>
                    <a:pt x="3948" y="45696"/>
                  </a:cubicBezTo>
                  <a:close/>
                  <a:moveTo>
                    <a:pt x="86361" y="46576"/>
                  </a:moveTo>
                  <a:cubicBezTo>
                    <a:pt x="86020" y="49480"/>
                    <a:pt x="85567" y="52440"/>
                    <a:pt x="84978" y="55419"/>
                  </a:cubicBezTo>
                  <a:cubicBezTo>
                    <a:pt x="82288" y="55710"/>
                    <a:pt x="79644" y="55959"/>
                    <a:pt x="77045" y="56178"/>
                  </a:cubicBezTo>
                  <a:cubicBezTo>
                    <a:pt x="77517" y="53220"/>
                    <a:pt x="77881" y="50279"/>
                    <a:pt x="78163" y="47389"/>
                  </a:cubicBezTo>
                  <a:cubicBezTo>
                    <a:pt x="80848" y="47156"/>
                    <a:pt x="83582" y="46886"/>
                    <a:pt x="86361" y="46576"/>
                  </a:cubicBezTo>
                  <a:close/>
                  <a:moveTo>
                    <a:pt x="12336" y="46784"/>
                  </a:moveTo>
                  <a:lnTo>
                    <a:pt x="12336" y="46784"/>
                  </a:lnTo>
                  <a:cubicBezTo>
                    <a:pt x="14756" y="47056"/>
                    <a:pt x="17498" y="47330"/>
                    <a:pt x="20527" y="47582"/>
                  </a:cubicBezTo>
                  <a:cubicBezTo>
                    <a:pt x="20810" y="50472"/>
                    <a:pt x="21180" y="53410"/>
                    <a:pt x="21655" y="56366"/>
                  </a:cubicBezTo>
                  <a:cubicBezTo>
                    <a:pt x="18757" y="56136"/>
                    <a:pt x="16109" y="55884"/>
                    <a:pt x="13734" y="55628"/>
                  </a:cubicBezTo>
                  <a:cubicBezTo>
                    <a:pt x="13142" y="52649"/>
                    <a:pt x="12683" y="49689"/>
                    <a:pt x="12336" y="46784"/>
                  </a:cubicBezTo>
                  <a:close/>
                  <a:moveTo>
                    <a:pt x="78040" y="47401"/>
                  </a:moveTo>
                  <a:cubicBezTo>
                    <a:pt x="77761" y="50289"/>
                    <a:pt x="77394" y="53230"/>
                    <a:pt x="76921" y="56186"/>
                  </a:cubicBezTo>
                  <a:cubicBezTo>
                    <a:pt x="74257" y="56409"/>
                    <a:pt x="71640" y="56596"/>
                    <a:pt x="69078" y="56750"/>
                  </a:cubicBezTo>
                  <a:cubicBezTo>
                    <a:pt x="69422" y="53812"/>
                    <a:pt x="69691" y="50885"/>
                    <a:pt x="69898" y="48008"/>
                  </a:cubicBezTo>
                  <a:cubicBezTo>
                    <a:pt x="72555" y="47841"/>
                    <a:pt x="75272" y="47640"/>
                    <a:pt x="78040" y="47401"/>
                  </a:cubicBezTo>
                  <a:close/>
                  <a:moveTo>
                    <a:pt x="20648" y="47594"/>
                  </a:moveTo>
                  <a:cubicBezTo>
                    <a:pt x="23026" y="47791"/>
                    <a:pt x="25581" y="47975"/>
                    <a:pt x="28295" y="48133"/>
                  </a:cubicBezTo>
                  <a:cubicBezTo>
                    <a:pt x="28454" y="48142"/>
                    <a:pt x="28620" y="48151"/>
                    <a:pt x="28782" y="48159"/>
                  </a:cubicBezTo>
                  <a:cubicBezTo>
                    <a:pt x="28991" y="51036"/>
                    <a:pt x="29262" y="53959"/>
                    <a:pt x="29607" y="56897"/>
                  </a:cubicBezTo>
                  <a:cubicBezTo>
                    <a:pt x="29168" y="56876"/>
                    <a:pt x="28733" y="56850"/>
                    <a:pt x="28305" y="56825"/>
                  </a:cubicBezTo>
                  <a:cubicBezTo>
                    <a:pt x="26009" y="56690"/>
                    <a:pt x="23834" y="56539"/>
                    <a:pt x="21777" y="56375"/>
                  </a:cubicBezTo>
                  <a:cubicBezTo>
                    <a:pt x="21302" y="53419"/>
                    <a:pt x="20932" y="50480"/>
                    <a:pt x="20648" y="47594"/>
                  </a:cubicBezTo>
                  <a:close/>
                  <a:moveTo>
                    <a:pt x="69780" y="48015"/>
                  </a:moveTo>
                  <a:cubicBezTo>
                    <a:pt x="69573" y="50892"/>
                    <a:pt x="69303" y="53819"/>
                    <a:pt x="68959" y="56758"/>
                  </a:cubicBezTo>
                  <a:cubicBezTo>
                    <a:pt x="66302" y="56916"/>
                    <a:pt x="63708" y="57042"/>
                    <a:pt x="61178" y="57137"/>
                  </a:cubicBezTo>
                  <a:cubicBezTo>
                    <a:pt x="61387" y="54218"/>
                    <a:pt x="61552" y="51307"/>
                    <a:pt x="61680" y="48426"/>
                  </a:cubicBezTo>
                  <a:cubicBezTo>
                    <a:pt x="64312" y="48323"/>
                    <a:pt x="67013" y="48188"/>
                    <a:pt x="69780" y="48015"/>
                  </a:cubicBezTo>
                  <a:close/>
                  <a:moveTo>
                    <a:pt x="28902" y="48169"/>
                  </a:moveTo>
                  <a:lnTo>
                    <a:pt x="28902" y="48169"/>
                  </a:lnTo>
                  <a:cubicBezTo>
                    <a:pt x="31396" y="48309"/>
                    <a:pt x="34100" y="48433"/>
                    <a:pt x="36995" y="48525"/>
                  </a:cubicBezTo>
                  <a:cubicBezTo>
                    <a:pt x="37123" y="51403"/>
                    <a:pt x="37289" y="54316"/>
                    <a:pt x="37499" y="57232"/>
                  </a:cubicBezTo>
                  <a:cubicBezTo>
                    <a:pt x="34734" y="57146"/>
                    <a:pt x="32138" y="57035"/>
                    <a:pt x="29729" y="56906"/>
                  </a:cubicBezTo>
                  <a:cubicBezTo>
                    <a:pt x="29382" y="53969"/>
                    <a:pt x="29110" y="51045"/>
                    <a:pt x="28902" y="48169"/>
                  </a:cubicBezTo>
                  <a:close/>
                  <a:moveTo>
                    <a:pt x="61559" y="48431"/>
                  </a:moveTo>
                  <a:lnTo>
                    <a:pt x="61559" y="48431"/>
                  </a:lnTo>
                  <a:cubicBezTo>
                    <a:pt x="61431" y="51309"/>
                    <a:pt x="61266" y="54223"/>
                    <a:pt x="61057" y="57143"/>
                  </a:cubicBezTo>
                  <a:cubicBezTo>
                    <a:pt x="58402" y="57240"/>
                    <a:pt x="55819" y="57307"/>
                    <a:pt x="53318" y="57346"/>
                  </a:cubicBezTo>
                  <a:cubicBezTo>
                    <a:pt x="53387" y="54434"/>
                    <a:pt x="53443" y="51525"/>
                    <a:pt x="53486" y="48653"/>
                  </a:cubicBezTo>
                  <a:cubicBezTo>
                    <a:pt x="56092" y="48611"/>
                    <a:pt x="58788" y="48539"/>
                    <a:pt x="61559" y="48431"/>
                  </a:cubicBezTo>
                  <a:close/>
                  <a:moveTo>
                    <a:pt x="37116" y="48529"/>
                  </a:moveTo>
                  <a:lnTo>
                    <a:pt x="37116" y="48529"/>
                  </a:lnTo>
                  <a:cubicBezTo>
                    <a:pt x="39663" y="48608"/>
                    <a:pt x="42357" y="48663"/>
                    <a:pt x="45184" y="48687"/>
                  </a:cubicBezTo>
                  <a:cubicBezTo>
                    <a:pt x="45228" y="51560"/>
                    <a:pt x="45284" y="54467"/>
                    <a:pt x="45354" y="57379"/>
                  </a:cubicBezTo>
                  <a:cubicBezTo>
                    <a:pt x="42650" y="57358"/>
                    <a:pt x="40067" y="57307"/>
                    <a:pt x="37619" y="57235"/>
                  </a:cubicBezTo>
                  <a:cubicBezTo>
                    <a:pt x="37409" y="54317"/>
                    <a:pt x="37242" y="51404"/>
                    <a:pt x="37116" y="48529"/>
                  </a:cubicBezTo>
                  <a:close/>
                  <a:moveTo>
                    <a:pt x="53367" y="48656"/>
                  </a:moveTo>
                  <a:lnTo>
                    <a:pt x="53367" y="48656"/>
                  </a:lnTo>
                  <a:cubicBezTo>
                    <a:pt x="53324" y="51531"/>
                    <a:pt x="53269" y="54438"/>
                    <a:pt x="53198" y="57350"/>
                  </a:cubicBezTo>
                  <a:cubicBezTo>
                    <a:pt x="51402" y="57376"/>
                    <a:pt x="49648" y="57388"/>
                    <a:pt x="47938" y="57388"/>
                  </a:cubicBezTo>
                  <a:cubicBezTo>
                    <a:pt x="47105" y="57388"/>
                    <a:pt x="46284" y="57385"/>
                    <a:pt x="45472" y="57379"/>
                  </a:cubicBezTo>
                  <a:cubicBezTo>
                    <a:pt x="45403" y="54467"/>
                    <a:pt x="45347" y="51560"/>
                    <a:pt x="45304" y="48687"/>
                  </a:cubicBezTo>
                  <a:lnTo>
                    <a:pt x="45304" y="48687"/>
                  </a:lnTo>
                  <a:cubicBezTo>
                    <a:pt x="46166" y="48695"/>
                    <a:pt x="47038" y="48698"/>
                    <a:pt x="47924" y="48698"/>
                  </a:cubicBezTo>
                  <a:cubicBezTo>
                    <a:pt x="49693" y="48698"/>
                    <a:pt x="51508" y="48685"/>
                    <a:pt x="53367" y="48656"/>
                  </a:cubicBezTo>
                  <a:close/>
                  <a:moveTo>
                    <a:pt x="91959" y="1"/>
                  </a:moveTo>
                  <a:lnTo>
                    <a:pt x="91845" y="35"/>
                  </a:lnTo>
                  <a:cubicBezTo>
                    <a:pt x="91851" y="56"/>
                    <a:pt x="92019" y="635"/>
                    <a:pt x="92284" y="1693"/>
                  </a:cubicBezTo>
                  <a:cubicBezTo>
                    <a:pt x="89744" y="2023"/>
                    <a:pt x="87234" y="2319"/>
                    <a:pt x="84764" y="2584"/>
                  </a:cubicBezTo>
                  <a:cubicBezTo>
                    <a:pt x="84446" y="943"/>
                    <a:pt x="84227" y="30"/>
                    <a:pt x="84223" y="5"/>
                  </a:cubicBezTo>
                  <a:lnTo>
                    <a:pt x="84107" y="31"/>
                  </a:lnTo>
                  <a:cubicBezTo>
                    <a:pt x="84112" y="57"/>
                    <a:pt x="84330" y="965"/>
                    <a:pt x="84644" y="2595"/>
                  </a:cubicBezTo>
                  <a:cubicBezTo>
                    <a:pt x="82060" y="2870"/>
                    <a:pt x="79514" y="3109"/>
                    <a:pt x="77013" y="3319"/>
                  </a:cubicBezTo>
                  <a:cubicBezTo>
                    <a:pt x="76706" y="1221"/>
                    <a:pt x="76488" y="37"/>
                    <a:pt x="76482" y="7"/>
                  </a:cubicBezTo>
                  <a:lnTo>
                    <a:pt x="76365" y="28"/>
                  </a:lnTo>
                  <a:cubicBezTo>
                    <a:pt x="76370" y="57"/>
                    <a:pt x="76588" y="1237"/>
                    <a:pt x="76894" y="3329"/>
                  </a:cubicBezTo>
                  <a:cubicBezTo>
                    <a:pt x="74273" y="3547"/>
                    <a:pt x="71699" y="3729"/>
                    <a:pt x="69179" y="3883"/>
                  </a:cubicBezTo>
                  <a:cubicBezTo>
                    <a:pt x="68930" y="1433"/>
                    <a:pt x="68747" y="41"/>
                    <a:pt x="68743" y="8"/>
                  </a:cubicBezTo>
                  <a:lnTo>
                    <a:pt x="68626" y="24"/>
                  </a:lnTo>
                  <a:cubicBezTo>
                    <a:pt x="68631" y="57"/>
                    <a:pt x="68813" y="1446"/>
                    <a:pt x="69062" y="3891"/>
                  </a:cubicBezTo>
                  <a:cubicBezTo>
                    <a:pt x="66409" y="4050"/>
                    <a:pt x="63814" y="4175"/>
                    <a:pt x="61287" y="4270"/>
                  </a:cubicBezTo>
                  <a:cubicBezTo>
                    <a:pt x="61130" y="1607"/>
                    <a:pt x="61011" y="77"/>
                    <a:pt x="61005" y="11"/>
                  </a:cubicBezTo>
                  <a:lnTo>
                    <a:pt x="60886" y="21"/>
                  </a:lnTo>
                  <a:cubicBezTo>
                    <a:pt x="60892" y="87"/>
                    <a:pt x="61012" y="1614"/>
                    <a:pt x="61169" y="4276"/>
                  </a:cubicBezTo>
                  <a:cubicBezTo>
                    <a:pt x="58490" y="4377"/>
                    <a:pt x="55885" y="4446"/>
                    <a:pt x="53364" y="4483"/>
                  </a:cubicBezTo>
                  <a:cubicBezTo>
                    <a:pt x="53309" y="1690"/>
                    <a:pt x="53266" y="81"/>
                    <a:pt x="53265" y="15"/>
                  </a:cubicBezTo>
                  <a:lnTo>
                    <a:pt x="53147" y="18"/>
                  </a:lnTo>
                  <a:cubicBezTo>
                    <a:pt x="53148" y="87"/>
                    <a:pt x="53190" y="1695"/>
                    <a:pt x="53245" y="4486"/>
                  </a:cubicBezTo>
                  <a:cubicBezTo>
                    <a:pt x="51435" y="4514"/>
                    <a:pt x="49668" y="4527"/>
                    <a:pt x="47945" y="4527"/>
                  </a:cubicBezTo>
                  <a:cubicBezTo>
                    <a:pt x="47095" y="4527"/>
                    <a:pt x="46256" y="4524"/>
                    <a:pt x="45428" y="4518"/>
                  </a:cubicBezTo>
                  <a:cubicBezTo>
                    <a:pt x="45481" y="1706"/>
                    <a:pt x="45524" y="87"/>
                    <a:pt x="45527" y="18"/>
                  </a:cubicBezTo>
                  <a:lnTo>
                    <a:pt x="45408" y="15"/>
                  </a:lnTo>
                  <a:cubicBezTo>
                    <a:pt x="45406" y="84"/>
                    <a:pt x="45363" y="1705"/>
                    <a:pt x="45308" y="4516"/>
                  </a:cubicBezTo>
                  <a:cubicBezTo>
                    <a:pt x="42578" y="4496"/>
                    <a:pt x="39969" y="4445"/>
                    <a:pt x="37499" y="4370"/>
                  </a:cubicBezTo>
                  <a:cubicBezTo>
                    <a:pt x="37658" y="1653"/>
                    <a:pt x="37781" y="89"/>
                    <a:pt x="37786" y="22"/>
                  </a:cubicBezTo>
                  <a:lnTo>
                    <a:pt x="37667" y="14"/>
                  </a:lnTo>
                  <a:cubicBezTo>
                    <a:pt x="37663" y="80"/>
                    <a:pt x="37540" y="1644"/>
                    <a:pt x="37379" y="4368"/>
                  </a:cubicBezTo>
                  <a:cubicBezTo>
                    <a:pt x="34606" y="4283"/>
                    <a:pt x="32007" y="4171"/>
                    <a:pt x="29597" y="4039"/>
                  </a:cubicBezTo>
                  <a:cubicBezTo>
                    <a:pt x="29850" y="1503"/>
                    <a:pt x="30043" y="60"/>
                    <a:pt x="30046" y="28"/>
                  </a:cubicBezTo>
                  <a:lnTo>
                    <a:pt x="29929" y="12"/>
                  </a:lnTo>
                  <a:cubicBezTo>
                    <a:pt x="29925" y="44"/>
                    <a:pt x="29734" y="1492"/>
                    <a:pt x="29477" y="4034"/>
                  </a:cubicBezTo>
                  <a:cubicBezTo>
                    <a:pt x="29082" y="4013"/>
                    <a:pt x="28690" y="3991"/>
                    <a:pt x="28305" y="3967"/>
                  </a:cubicBezTo>
                  <a:cubicBezTo>
                    <a:pt x="26001" y="3833"/>
                    <a:pt x="23813" y="3679"/>
                    <a:pt x="21750" y="3516"/>
                  </a:cubicBezTo>
                  <a:cubicBezTo>
                    <a:pt x="22068" y="1307"/>
                    <a:pt x="22298" y="60"/>
                    <a:pt x="22304" y="30"/>
                  </a:cubicBezTo>
                  <a:lnTo>
                    <a:pt x="22187" y="8"/>
                  </a:lnTo>
                  <a:cubicBezTo>
                    <a:pt x="22182" y="38"/>
                    <a:pt x="21950" y="1290"/>
                    <a:pt x="21632" y="3506"/>
                  </a:cubicBezTo>
                  <a:cubicBezTo>
                    <a:pt x="18844" y="3283"/>
                    <a:pt x="16289" y="3043"/>
                    <a:pt x="13988" y="2798"/>
                  </a:cubicBezTo>
                  <a:cubicBezTo>
                    <a:pt x="14326" y="1041"/>
                    <a:pt x="14559" y="60"/>
                    <a:pt x="14566" y="34"/>
                  </a:cubicBezTo>
                  <a:lnTo>
                    <a:pt x="14451" y="7"/>
                  </a:lnTo>
                  <a:cubicBezTo>
                    <a:pt x="14444" y="34"/>
                    <a:pt x="14209" y="1020"/>
                    <a:pt x="13870" y="2785"/>
                  </a:cubicBezTo>
                  <a:cubicBezTo>
                    <a:pt x="10925" y="2473"/>
                    <a:pt x="8400" y="2154"/>
                    <a:pt x="6344" y="1872"/>
                  </a:cubicBezTo>
                  <a:cubicBezTo>
                    <a:pt x="6631" y="703"/>
                    <a:pt x="6818" y="58"/>
                    <a:pt x="6826" y="37"/>
                  </a:cubicBezTo>
                  <a:lnTo>
                    <a:pt x="6712" y="2"/>
                  </a:lnTo>
                  <a:cubicBezTo>
                    <a:pt x="6705" y="24"/>
                    <a:pt x="6516" y="674"/>
                    <a:pt x="6227" y="1856"/>
                  </a:cubicBezTo>
                  <a:cubicBezTo>
                    <a:pt x="2264" y="1309"/>
                    <a:pt x="75" y="892"/>
                    <a:pt x="26" y="883"/>
                  </a:cubicBezTo>
                  <a:lnTo>
                    <a:pt x="3" y="1000"/>
                  </a:lnTo>
                  <a:cubicBezTo>
                    <a:pt x="51" y="1008"/>
                    <a:pt x="2237" y="1424"/>
                    <a:pt x="6195" y="1971"/>
                  </a:cubicBezTo>
                  <a:cubicBezTo>
                    <a:pt x="5761" y="3751"/>
                    <a:pt x="5112" y="6668"/>
                    <a:pt x="4500" y="10419"/>
                  </a:cubicBezTo>
                  <a:cubicBezTo>
                    <a:pt x="1631" y="9999"/>
                    <a:pt x="65" y="9700"/>
                    <a:pt x="25" y="9693"/>
                  </a:cubicBezTo>
                  <a:lnTo>
                    <a:pt x="0" y="9809"/>
                  </a:lnTo>
                  <a:cubicBezTo>
                    <a:pt x="41" y="9816"/>
                    <a:pt x="1608" y="10116"/>
                    <a:pt x="4480" y="10539"/>
                  </a:cubicBezTo>
                  <a:cubicBezTo>
                    <a:pt x="4097" y="12902"/>
                    <a:pt x="3732" y="15593"/>
                    <a:pt x="3442" y="18540"/>
                  </a:cubicBezTo>
                  <a:cubicBezTo>
                    <a:pt x="3424" y="18715"/>
                    <a:pt x="3409" y="18890"/>
                    <a:pt x="3394" y="19067"/>
                  </a:cubicBezTo>
                  <a:cubicBezTo>
                    <a:pt x="1229" y="18734"/>
                    <a:pt x="58" y="18512"/>
                    <a:pt x="25" y="18505"/>
                  </a:cubicBezTo>
                  <a:lnTo>
                    <a:pt x="0" y="18622"/>
                  </a:lnTo>
                  <a:cubicBezTo>
                    <a:pt x="35" y="18629"/>
                    <a:pt x="1209" y="18852"/>
                    <a:pt x="3382" y="19185"/>
                  </a:cubicBezTo>
                  <a:cubicBezTo>
                    <a:pt x="3114" y="22074"/>
                    <a:pt x="2946" y="24951"/>
                    <a:pt x="2876" y="27796"/>
                  </a:cubicBezTo>
                  <a:cubicBezTo>
                    <a:pt x="1042" y="27508"/>
                    <a:pt x="56" y="27321"/>
                    <a:pt x="25" y="27315"/>
                  </a:cubicBezTo>
                  <a:lnTo>
                    <a:pt x="0" y="27433"/>
                  </a:lnTo>
                  <a:cubicBezTo>
                    <a:pt x="33" y="27437"/>
                    <a:pt x="1026" y="27627"/>
                    <a:pt x="2871" y="27917"/>
                  </a:cubicBezTo>
                  <a:cubicBezTo>
                    <a:pt x="2804" y="30855"/>
                    <a:pt x="2840" y="33765"/>
                    <a:pt x="2983" y="36624"/>
                  </a:cubicBezTo>
                  <a:cubicBezTo>
                    <a:pt x="1084" y="36322"/>
                    <a:pt x="59" y="36126"/>
                    <a:pt x="26" y="36120"/>
                  </a:cubicBezTo>
                  <a:lnTo>
                    <a:pt x="3" y="36237"/>
                  </a:lnTo>
                  <a:cubicBezTo>
                    <a:pt x="35" y="36243"/>
                    <a:pt x="1071" y="36441"/>
                    <a:pt x="2991" y="36739"/>
                  </a:cubicBezTo>
                  <a:cubicBezTo>
                    <a:pt x="3005" y="37016"/>
                    <a:pt x="3019" y="37295"/>
                    <a:pt x="3035" y="37572"/>
                  </a:cubicBezTo>
                  <a:cubicBezTo>
                    <a:pt x="3194" y="40279"/>
                    <a:pt x="3451" y="42941"/>
                    <a:pt x="3802" y="45553"/>
                  </a:cubicBezTo>
                  <a:cubicBezTo>
                    <a:pt x="1377" y="45188"/>
                    <a:pt x="62" y="44939"/>
                    <a:pt x="26" y="44930"/>
                  </a:cubicBezTo>
                  <a:lnTo>
                    <a:pt x="3" y="45048"/>
                  </a:lnTo>
                  <a:cubicBezTo>
                    <a:pt x="41" y="45055"/>
                    <a:pt x="1370" y="45307"/>
                    <a:pt x="3818" y="45677"/>
                  </a:cubicBezTo>
                  <a:cubicBezTo>
                    <a:pt x="4233" y="48729"/>
                    <a:pt x="4775" y="51711"/>
                    <a:pt x="5446" y="54605"/>
                  </a:cubicBezTo>
                  <a:cubicBezTo>
                    <a:pt x="1976" y="54113"/>
                    <a:pt x="69" y="53750"/>
                    <a:pt x="25" y="53741"/>
                  </a:cubicBezTo>
                  <a:lnTo>
                    <a:pt x="2" y="53858"/>
                  </a:lnTo>
                  <a:cubicBezTo>
                    <a:pt x="46" y="53868"/>
                    <a:pt x="1970" y="54232"/>
                    <a:pt x="5473" y="54729"/>
                  </a:cubicBezTo>
                  <a:cubicBezTo>
                    <a:pt x="5847" y="56330"/>
                    <a:pt x="6257" y="57907"/>
                    <a:pt x="6709" y="59454"/>
                  </a:cubicBezTo>
                  <a:lnTo>
                    <a:pt x="6823" y="59421"/>
                  </a:lnTo>
                  <a:cubicBezTo>
                    <a:pt x="6367" y="57860"/>
                    <a:pt x="5961" y="56301"/>
                    <a:pt x="5597" y="54747"/>
                  </a:cubicBezTo>
                  <a:lnTo>
                    <a:pt x="5597" y="54747"/>
                  </a:lnTo>
                  <a:cubicBezTo>
                    <a:pt x="7726" y="55047"/>
                    <a:pt x="10428" y="55395"/>
                    <a:pt x="13632" y="55739"/>
                  </a:cubicBezTo>
                  <a:cubicBezTo>
                    <a:pt x="13881" y="56973"/>
                    <a:pt x="14150" y="58211"/>
                    <a:pt x="14447" y="59450"/>
                  </a:cubicBezTo>
                  <a:lnTo>
                    <a:pt x="14562" y="59424"/>
                  </a:lnTo>
                  <a:cubicBezTo>
                    <a:pt x="14270" y="58198"/>
                    <a:pt x="14001" y="56973"/>
                    <a:pt x="13756" y="55750"/>
                  </a:cubicBezTo>
                  <a:lnTo>
                    <a:pt x="13756" y="55750"/>
                  </a:lnTo>
                  <a:cubicBezTo>
                    <a:pt x="16129" y="56005"/>
                    <a:pt x="18777" y="56257"/>
                    <a:pt x="21671" y="56486"/>
                  </a:cubicBezTo>
                  <a:cubicBezTo>
                    <a:pt x="21832" y="57471"/>
                    <a:pt x="22002" y="58460"/>
                    <a:pt x="22186" y="59447"/>
                  </a:cubicBezTo>
                  <a:lnTo>
                    <a:pt x="22302" y="59425"/>
                  </a:lnTo>
                  <a:cubicBezTo>
                    <a:pt x="22121" y="58448"/>
                    <a:pt x="21951" y="57471"/>
                    <a:pt x="21793" y="56496"/>
                  </a:cubicBezTo>
                  <a:lnTo>
                    <a:pt x="21793" y="56496"/>
                  </a:lnTo>
                  <a:cubicBezTo>
                    <a:pt x="23841" y="56657"/>
                    <a:pt x="26008" y="56808"/>
                    <a:pt x="28293" y="56942"/>
                  </a:cubicBezTo>
                  <a:cubicBezTo>
                    <a:pt x="28728" y="56966"/>
                    <a:pt x="29172" y="56992"/>
                    <a:pt x="29620" y="57015"/>
                  </a:cubicBezTo>
                  <a:cubicBezTo>
                    <a:pt x="29715" y="57822"/>
                    <a:pt x="29816" y="58633"/>
                    <a:pt x="29924" y="59441"/>
                  </a:cubicBezTo>
                  <a:lnTo>
                    <a:pt x="30042" y="59425"/>
                  </a:lnTo>
                  <a:cubicBezTo>
                    <a:pt x="29935" y="58624"/>
                    <a:pt x="29834" y="57821"/>
                    <a:pt x="29739" y="57021"/>
                  </a:cubicBezTo>
                  <a:lnTo>
                    <a:pt x="29739" y="57021"/>
                  </a:lnTo>
                  <a:cubicBezTo>
                    <a:pt x="32145" y="57150"/>
                    <a:pt x="34737" y="57261"/>
                    <a:pt x="37503" y="57346"/>
                  </a:cubicBezTo>
                  <a:cubicBezTo>
                    <a:pt x="37553" y="58044"/>
                    <a:pt x="37605" y="58741"/>
                    <a:pt x="37661" y="59438"/>
                  </a:cubicBezTo>
                  <a:lnTo>
                    <a:pt x="37779" y="59430"/>
                  </a:lnTo>
                  <a:cubicBezTo>
                    <a:pt x="37723" y="58736"/>
                    <a:pt x="37671" y="58043"/>
                    <a:pt x="37621" y="57350"/>
                  </a:cubicBezTo>
                  <a:lnTo>
                    <a:pt x="37621" y="57350"/>
                  </a:lnTo>
                  <a:cubicBezTo>
                    <a:pt x="40069" y="57424"/>
                    <a:pt x="42649" y="57474"/>
                    <a:pt x="45350" y="57494"/>
                  </a:cubicBezTo>
                  <a:lnTo>
                    <a:pt x="45399" y="59437"/>
                  </a:lnTo>
                  <a:lnTo>
                    <a:pt x="45518" y="59433"/>
                  </a:lnTo>
                  <a:cubicBezTo>
                    <a:pt x="45500" y="58787"/>
                    <a:pt x="45484" y="58139"/>
                    <a:pt x="45469" y="57494"/>
                  </a:cubicBezTo>
                  <a:lnTo>
                    <a:pt x="45469" y="57494"/>
                  </a:lnTo>
                  <a:cubicBezTo>
                    <a:pt x="46275" y="57499"/>
                    <a:pt x="47090" y="57503"/>
                    <a:pt x="47917" y="57503"/>
                  </a:cubicBezTo>
                  <a:cubicBezTo>
                    <a:pt x="49630" y="57503"/>
                    <a:pt x="51390" y="57490"/>
                    <a:pt x="53188" y="57463"/>
                  </a:cubicBezTo>
                  <a:lnTo>
                    <a:pt x="53188" y="57463"/>
                  </a:lnTo>
                  <a:cubicBezTo>
                    <a:pt x="53171" y="58120"/>
                    <a:pt x="53155" y="58776"/>
                    <a:pt x="53138" y="59433"/>
                  </a:cubicBezTo>
                  <a:lnTo>
                    <a:pt x="53256" y="59437"/>
                  </a:lnTo>
                  <a:cubicBezTo>
                    <a:pt x="53273" y="58778"/>
                    <a:pt x="53291" y="58120"/>
                    <a:pt x="53306" y="57461"/>
                  </a:cubicBezTo>
                  <a:cubicBezTo>
                    <a:pt x="55807" y="57424"/>
                    <a:pt x="58388" y="57358"/>
                    <a:pt x="61041" y="57258"/>
                  </a:cubicBezTo>
                  <a:lnTo>
                    <a:pt x="61041" y="57258"/>
                  </a:lnTo>
                  <a:cubicBezTo>
                    <a:pt x="60989" y="57981"/>
                    <a:pt x="60935" y="58706"/>
                    <a:pt x="60877" y="59431"/>
                  </a:cubicBezTo>
                  <a:lnTo>
                    <a:pt x="60997" y="59440"/>
                  </a:lnTo>
                  <a:cubicBezTo>
                    <a:pt x="61054" y="58712"/>
                    <a:pt x="61110" y="57984"/>
                    <a:pt x="61162" y="57254"/>
                  </a:cubicBezTo>
                  <a:cubicBezTo>
                    <a:pt x="63689" y="57159"/>
                    <a:pt x="66282" y="57035"/>
                    <a:pt x="68936" y="56876"/>
                  </a:cubicBezTo>
                  <a:lnTo>
                    <a:pt x="68936" y="56876"/>
                  </a:lnTo>
                  <a:cubicBezTo>
                    <a:pt x="68835" y="57726"/>
                    <a:pt x="68728" y="58576"/>
                    <a:pt x="68618" y="59427"/>
                  </a:cubicBezTo>
                  <a:lnTo>
                    <a:pt x="68737" y="59444"/>
                  </a:lnTo>
                  <a:cubicBezTo>
                    <a:pt x="68849" y="58584"/>
                    <a:pt x="68957" y="57726"/>
                    <a:pt x="69058" y="56868"/>
                  </a:cubicBezTo>
                  <a:cubicBezTo>
                    <a:pt x="71618" y="56713"/>
                    <a:pt x="74233" y="56527"/>
                    <a:pt x="76898" y="56307"/>
                  </a:cubicBezTo>
                  <a:lnTo>
                    <a:pt x="76898" y="56307"/>
                  </a:lnTo>
                  <a:cubicBezTo>
                    <a:pt x="76730" y="57345"/>
                    <a:pt x="76553" y="58387"/>
                    <a:pt x="76358" y="59425"/>
                  </a:cubicBezTo>
                  <a:lnTo>
                    <a:pt x="76475" y="59447"/>
                  </a:lnTo>
                  <a:cubicBezTo>
                    <a:pt x="76671" y="58397"/>
                    <a:pt x="76850" y="57345"/>
                    <a:pt x="77017" y="56296"/>
                  </a:cubicBezTo>
                  <a:cubicBezTo>
                    <a:pt x="79615" y="56078"/>
                    <a:pt x="82258" y="55828"/>
                    <a:pt x="84945" y="55540"/>
                  </a:cubicBezTo>
                  <a:lnTo>
                    <a:pt x="84945" y="55540"/>
                  </a:lnTo>
                  <a:cubicBezTo>
                    <a:pt x="84687" y="56832"/>
                    <a:pt x="84408" y="58127"/>
                    <a:pt x="84097" y="59423"/>
                  </a:cubicBezTo>
                  <a:lnTo>
                    <a:pt x="84212" y="59449"/>
                  </a:lnTo>
                  <a:cubicBezTo>
                    <a:pt x="84526" y="58139"/>
                    <a:pt x="84810" y="56832"/>
                    <a:pt x="85069" y="55526"/>
                  </a:cubicBezTo>
                  <a:cubicBezTo>
                    <a:pt x="87709" y="55241"/>
                    <a:pt x="90389" y="54921"/>
                    <a:pt x="93104" y="54562"/>
                  </a:cubicBezTo>
                  <a:lnTo>
                    <a:pt x="93104" y="54562"/>
                  </a:lnTo>
                  <a:cubicBezTo>
                    <a:pt x="92732" y="56175"/>
                    <a:pt x="92311" y="57795"/>
                    <a:pt x="91838" y="59418"/>
                  </a:cubicBezTo>
                  <a:lnTo>
                    <a:pt x="91952" y="59450"/>
                  </a:lnTo>
                  <a:cubicBezTo>
                    <a:pt x="92421" y="57845"/>
                    <a:pt x="92845" y="56209"/>
                    <a:pt x="93231" y="54543"/>
                  </a:cubicBezTo>
                  <a:cubicBezTo>
                    <a:pt x="94857" y="54327"/>
                    <a:pt x="96493" y="54100"/>
                    <a:pt x="98144" y="53852"/>
                  </a:cubicBezTo>
                  <a:lnTo>
                    <a:pt x="98125" y="53736"/>
                  </a:lnTo>
                  <a:cubicBezTo>
                    <a:pt x="96492" y="53979"/>
                    <a:pt x="94870" y="54206"/>
                    <a:pt x="93260" y="54419"/>
                  </a:cubicBezTo>
                  <a:cubicBezTo>
                    <a:pt x="93923" y="51531"/>
                    <a:pt x="94460" y="48555"/>
                    <a:pt x="94866" y="45512"/>
                  </a:cubicBezTo>
                  <a:cubicBezTo>
                    <a:pt x="95952" y="45362"/>
                    <a:pt x="97044" y="45206"/>
                    <a:pt x="98141" y="45042"/>
                  </a:cubicBezTo>
                  <a:lnTo>
                    <a:pt x="98124" y="44926"/>
                  </a:lnTo>
                  <a:cubicBezTo>
                    <a:pt x="97037" y="45087"/>
                    <a:pt x="95956" y="45240"/>
                    <a:pt x="94880" y="45389"/>
                  </a:cubicBezTo>
                  <a:cubicBezTo>
                    <a:pt x="95220" y="42828"/>
                    <a:pt x="95470" y="40220"/>
                    <a:pt x="95625" y="37567"/>
                  </a:cubicBezTo>
                  <a:cubicBezTo>
                    <a:pt x="95644" y="37241"/>
                    <a:pt x="95661" y="36913"/>
                    <a:pt x="95677" y="36587"/>
                  </a:cubicBezTo>
                  <a:cubicBezTo>
                    <a:pt x="96496" y="36472"/>
                    <a:pt x="97316" y="36355"/>
                    <a:pt x="98139" y="36233"/>
                  </a:cubicBezTo>
                  <a:lnTo>
                    <a:pt x="98122" y="36115"/>
                  </a:lnTo>
                  <a:cubicBezTo>
                    <a:pt x="97305" y="36236"/>
                    <a:pt x="96493" y="36352"/>
                    <a:pt x="95682" y="36467"/>
                  </a:cubicBezTo>
                  <a:cubicBezTo>
                    <a:pt x="95823" y="33608"/>
                    <a:pt x="95853" y="30701"/>
                    <a:pt x="95781" y="27764"/>
                  </a:cubicBezTo>
                  <a:cubicBezTo>
                    <a:pt x="96564" y="27653"/>
                    <a:pt x="97349" y="27541"/>
                    <a:pt x="98138" y="27423"/>
                  </a:cubicBezTo>
                  <a:lnTo>
                    <a:pt x="98119" y="27306"/>
                  </a:lnTo>
                  <a:cubicBezTo>
                    <a:pt x="97335" y="27423"/>
                    <a:pt x="96555" y="27535"/>
                    <a:pt x="95778" y="27645"/>
                  </a:cubicBezTo>
                  <a:cubicBezTo>
                    <a:pt x="95703" y="24795"/>
                    <a:pt x="95533" y="21917"/>
                    <a:pt x="95260" y="19026"/>
                  </a:cubicBezTo>
                  <a:cubicBezTo>
                    <a:pt x="96215" y="18894"/>
                    <a:pt x="97174" y="18757"/>
                    <a:pt x="98135" y="18615"/>
                  </a:cubicBezTo>
                  <a:lnTo>
                    <a:pt x="98118" y="18498"/>
                  </a:lnTo>
                  <a:cubicBezTo>
                    <a:pt x="97157" y="18641"/>
                    <a:pt x="96200" y="18779"/>
                    <a:pt x="95247" y="18910"/>
                  </a:cubicBezTo>
                  <a:cubicBezTo>
                    <a:pt x="95234" y="18784"/>
                    <a:pt x="95224" y="18658"/>
                    <a:pt x="95211" y="18533"/>
                  </a:cubicBezTo>
                  <a:cubicBezTo>
                    <a:pt x="94916" y="15519"/>
                    <a:pt x="94540" y="12772"/>
                    <a:pt x="94148" y="10369"/>
                  </a:cubicBezTo>
                  <a:cubicBezTo>
                    <a:pt x="95470" y="10189"/>
                    <a:pt x="96797" y="10002"/>
                    <a:pt x="98134" y="9805"/>
                  </a:cubicBezTo>
                  <a:lnTo>
                    <a:pt x="98132" y="9690"/>
                  </a:lnTo>
                  <a:cubicBezTo>
                    <a:pt x="96795" y="9887"/>
                    <a:pt x="95464" y="10075"/>
                    <a:pt x="94145" y="10255"/>
                  </a:cubicBezTo>
                  <a:cubicBezTo>
                    <a:pt x="93520" y="6455"/>
                    <a:pt x="92860" y="3528"/>
                    <a:pt x="92432" y="1792"/>
                  </a:cubicBezTo>
                  <a:cubicBezTo>
                    <a:pt x="94323" y="1546"/>
                    <a:pt x="96227" y="1282"/>
                    <a:pt x="98151" y="995"/>
                  </a:cubicBezTo>
                  <a:lnTo>
                    <a:pt x="98132" y="879"/>
                  </a:lnTo>
                  <a:cubicBezTo>
                    <a:pt x="96205" y="1165"/>
                    <a:pt x="94296" y="1430"/>
                    <a:pt x="92402" y="1677"/>
                  </a:cubicBezTo>
                  <a:cubicBezTo>
                    <a:pt x="92134" y="607"/>
                    <a:pt x="91965" y="21"/>
                    <a:pt x="91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0.xml"/><Relationship Id="rId27" Type="http://schemas.openxmlformats.org/officeDocument/2006/relationships/slideLayout" Target="../slideLayouts/slideLayout39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29" Type="http://schemas.openxmlformats.org/officeDocument/2006/relationships/slideLayout" Target="../slideLayouts/slideLayout41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31" Type="http://schemas.openxmlformats.org/officeDocument/2006/relationships/slideLayout" Target="../slideLayouts/slideLayout43.xml"/><Relationship Id="rId3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23.xml"/><Relationship Id="rId33" Type="http://schemas.openxmlformats.org/officeDocument/2006/relationships/theme" Target="../theme/theme3.xml"/><Relationship Id="rId10" Type="http://schemas.openxmlformats.org/officeDocument/2006/relationships/slideLayout" Target="../slideLayouts/slideLayout22.xml"/><Relationship Id="rId3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/>
          <p:nvPr>
            <p:ph type="title"/>
          </p:nvPr>
        </p:nvSpPr>
        <p:spPr>
          <a:xfrm>
            <a:off x="720000" y="540000"/>
            <a:ext cx="77040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o"/>
              <a:buNone/>
              <a:defRPr b="1" sz="3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o"/>
              <a:buNone/>
              <a:defRPr b="1" sz="3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o"/>
              <a:buNone/>
              <a:defRPr b="1" sz="3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o"/>
              <a:buNone/>
              <a:defRPr b="1" sz="3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o"/>
              <a:buNone/>
              <a:defRPr b="1" sz="3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o"/>
              <a:buNone/>
              <a:defRPr b="1" sz="3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o"/>
              <a:buNone/>
              <a:defRPr b="1" sz="3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o"/>
              <a:buNone/>
              <a:defRPr b="1" sz="3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o"/>
              <a:buNone/>
              <a:defRPr b="1" sz="3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defRPr>
            </a:lvl9pPr>
          </a:lstStyle>
          <a:p/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720000" y="1174500"/>
            <a:ext cx="7704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  <p:sldLayoutId id="2147483689" r:id="rId30"/>
    <p:sldLayoutId id="2147483690" r:id="rId31"/>
    <p:sldLayoutId id="2147483691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2.png"/><Relationship Id="rId8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2" name="Google Shape;1712;p4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9077" l="0" r="0" t="9069"/>
          <a:stretch/>
        </p:blipFill>
        <p:spPr>
          <a:xfrm>
            <a:off x="235300" y="205775"/>
            <a:ext cx="8673300" cy="4731899"/>
          </a:xfrm>
          <a:prstGeom prst="rect">
            <a:avLst/>
          </a:prstGeom>
        </p:spPr>
      </p:pic>
      <p:sp>
        <p:nvSpPr>
          <p:cNvPr id="1713" name="Google Shape;1713;p47"/>
          <p:cNvSpPr txBox="1"/>
          <p:nvPr>
            <p:ph type="title"/>
          </p:nvPr>
        </p:nvSpPr>
        <p:spPr>
          <a:xfrm>
            <a:off x="720000" y="4013400"/>
            <a:ext cx="7704000" cy="59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Satellite Images Labeling</a:t>
            </a:r>
            <a:endParaRPr b="0"/>
          </a:p>
        </p:txBody>
      </p:sp>
      <p:sp>
        <p:nvSpPr>
          <p:cNvPr id="1714" name="Google Shape;1714;p47"/>
          <p:cNvSpPr/>
          <p:nvPr/>
        </p:nvSpPr>
        <p:spPr>
          <a:xfrm rot="-5400000">
            <a:off x="6608372" y="2637325"/>
            <a:ext cx="3667654" cy="932997"/>
          </a:xfrm>
          <a:custGeom>
            <a:rect b="b" l="l" r="r" t="t"/>
            <a:pathLst>
              <a:path extrusionOk="0" h="8861" w="34833">
                <a:moveTo>
                  <a:pt x="1264" y="0"/>
                </a:moveTo>
                <a:cubicBezTo>
                  <a:pt x="842" y="0"/>
                  <a:pt x="420" y="25"/>
                  <a:pt x="1" y="76"/>
                </a:cubicBezTo>
                <a:lnTo>
                  <a:pt x="1" y="8861"/>
                </a:lnTo>
                <a:lnTo>
                  <a:pt x="34832" y="8861"/>
                </a:lnTo>
                <a:cubicBezTo>
                  <a:pt x="34647" y="8675"/>
                  <a:pt x="34462" y="8493"/>
                  <a:pt x="34273" y="8318"/>
                </a:cubicBezTo>
                <a:cubicBezTo>
                  <a:pt x="33824" y="7901"/>
                  <a:pt x="33330" y="7505"/>
                  <a:pt x="32751" y="7285"/>
                </a:cubicBezTo>
                <a:cubicBezTo>
                  <a:pt x="32370" y="7142"/>
                  <a:pt x="31956" y="7085"/>
                  <a:pt x="31542" y="7085"/>
                </a:cubicBezTo>
                <a:cubicBezTo>
                  <a:pt x="31218" y="7085"/>
                  <a:pt x="30894" y="7120"/>
                  <a:pt x="30584" y="7176"/>
                </a:cubicBezTo>
                <a:cubicBezTo>
                  <a:pt x="29454" y="7378"/>
                  <a:pt x="28391" y="7941"/>
                  <a:pt x="27231" y="7941"/>
                </a:cubicBezTo>
                <a:cubicBezTo>
                  <a:pt x="27158" y="7941"/>
                  <a:pt x="27085" y="7939"/>
                  <a:pt x="27011" y="7934"/>
                </a:cubicBezTo>
                <a:cubicBezTo>
                  <a:pt x="26269" y="7888"/>
                  <a:pt x="25615" y="7563"/>
                  <a:pt x="24909" y="7364"/>
                </a:cubicBezTo>
                <a:cubicBezTo>
                  <a:pt x="24130" y="7147"/>
                  <a:pt x="23324" y="7042"/>
                  <a:pt x="22519" y="7006"/>
                </a:cubicBezTo>
                <a:cubicBezTo>
                  <a:pt x="22283" y="6996"/>
                  <a:pt x="22048" y="6991"/>
                  <a:pt x="21812" y="6991"/>
                </a:cubicBezTo>
                <a:cubicBezTo>
                  <a:pt x="19646" y="6991"/>
                  <a:pt x="17472" y="7389"/>
                  <a:pt x="15308" y="7389"/>
                </a:cubicBezTo>
                <a:cubicBezTo>
                  <a:pt x="14554" y="7389"/>
                  <a:pt x="13802" y="7340"/>
                  <a:pt x="13051" y="7210"/>
                </a:cubicBezTo>
                <a:cubicBezTo>
                  <a:pt x="11691" y="6974"/>
                  <a:pt x="10330" y="6452"/>
                  <a:pt x="9396" y="5399"/>
                </a:cubicBezTo>
                <a:cubicBezTo>
                  <a:pt x="8528" y="4419"/>
                  <a:pt x="8013" y="3185"/>
                  <a:pt x="7154" y="2200"/>
                </a:cubicBezTo>
                <a:cubicBezTo>
                  <a:pt x="6122" y="1015"/>
                  <a:pt x="4578" y="420"/>
                  <a:pt x="3060" y="155"/>
                </a:cubicBezTo>
                <a:cubicBezTo>
                  <a:pt x="2467" y="52"/>
                  <a:pt x="1866" y="0"/>
                  <a:pt x="1264" y="0"/>
                </a:cubicBezTo>
                <a:close/>
              </a:path>
            </a:pathLst>
          </a:custGeom>
          <a:solidFill>
            <a:srgbClr val="FFFFFF">
              <a:alpha val="1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5" name="Google Shape;1715;p47"/>
          <p:cNvSpPr/>
          <p:nvPr/>
        </p:nvSpPr>
        <p:spPr>
          <a:xfrm flipH="1" rot="-5400000">
            <a:off x="197957" y="3214219"/>
            <a:ext cx="1760794" cy="1686106"/>
          </a:xfrm>
          <a:custGeom>
            <a:rect b="b" l="l" r="r" t="t"/>
            <a:pathLst>
              <a:path extrusionOk="0" h="54624" w="57039">
                <a:moveTo>
                  <a:pt x="1" y="1"/>
                </a:moveTo>
                <a:lnTo>
                  <a:pt x="1" y="701"/>
                </a:lnTo>
                <a:cubicBezTo>
                  <a:pt x="542" y="1204"/>
                  <a:pt x="1146" y="1643"/>
                  <a:pt x="1693" y="2138"/>
                </a:cubicBezTo>
                <a:cubicBezTo>
                  <a:pt x="2476" y="2848"/>
                  <a:pt x="3034" y="3684"/>
                  <a:pt x="3358" y="4692"/>
                </a:cubicBezTo>
                <a:cubicBezTo>
                  <a:pt x="3697" y="5748"/>
                  <a:pt x="3801" y="6878"/>
                  <a:pt x="3771" y="7980"/>
                </a:cubicBezTo>
                <a:cubicBezTo>
                  <a:pt x="3742" y="9059"/>
                  <a:pt x="3582" y="10144"/>
                  <a:pt x="3267" y="11176"/>
                </a:cubicBezTo>
                <a:cubicBezTo>
                  <a:pt x="2959" y="12188"/>
                  <a:pt x="2398" y="13089"/>
                  <a:pt x="1868" y="13995"/>
                </a:cubicBezTo>
                <a:cubicBezTo>
                  <a:pt x="1345" y="14889"/>
                  <a:pt x="785" y="15843"/>
                  <a:pt x="683" y="16895"/>
                </a:cubicBezTo>
                <a:cubicBezTo>
                  <a:pt x="566" y="18089"/>
                  <a:pt x="1181" y="19292"/>
                  <a:pt x="2094" y="20042"/>
                </a:cubicBezTo>
                <a:cubicBezTo>
                  <a:pt x="2923" y="20724"/>
                  <a:pt x="3991" y="21041"/>
                  <a:pt x="4805" y="21744"/>
                </a:cubicBezTo>
                <a:cubicBezTo>
                  <a:pt x="5672" y="22494"/>
                  <a:pt x="6122" y="23611"/>
                  <a:pt x="6073" y="24746"/>
                </a:cubicBezTo>
                <a:cubicBezTo>
                  <a:pt x="6021" y="25959"/>
                  <a:pt x="5593" y="27146"/>
                  <a:pt x="5347" y="28328"/>
                </a:cubicBezTo>
                <a:cubicBezTo>
                  <a:pt x="5175" y="29148"/>
                  <a:pt x="5077" y="30062"/>
                  <a:pt x="5370" y="30868"/>
                </a:cubicBezTo>
                <a:cubicBezTo>
                  <a:pt x="5837" y="32154"/>
                  <a:pt x="7248" y="32524"/>
                  <a:pt x="8464" y="32713"/>
                </a:cubicBezTo>
                <a:cubicBezTo>
                  <a:pt x="9931" y="32941"/>
                  <a:pt x="11438" y="32963"/>
                  <a:pt x="12871" y="33379"/>
                </a:cubicBezTo>
                <a:cubicBezTo>
                  <a:pt x="14345" y="33805"/>
                  <a:pt x="16052" y="34670"/>
                  <a:pt x="16398" y="36307"/>
                </a:cubicBezTo>
                <a:cubicBezTo>
                  <a:pt x="16699" y="37720"/>
                  <a:pt x="16064" y="39193"/>
                  <a:pt x="15628" y="40509"/>
                </a:cubicBezTo>
                <a:cubicBezTo>
                  <a:pt x="15155" y="41944"/>
                  <a:pt x="14657" y="43620"/>
                  <a:pt x="15450" y="45038"/>
                </a:cubicBezTo>
                <a:cubicBezTo>
                  <a:pt x="17299" y="48340"/>
                  <a:pt x="21678" y="47605"/>
                  <a:pt x="24821" y="48130"/>
                </a:cubicBezTo>
                <a:cubicBezTo>
                  <a:pt x="26450" y="48402"/>
                  <a:pt x="27972" y="49063"/>
                  <a:pt x="28983" y="50418"/>
                </a:cubicBezTo>
                <a:cubicBezTo>
                  <a:pt x="29314" y="50864"/>
                  <a:pt x="29550" y="51367"/>
                  <a:pt x="29855" y="51829"/>
                </a:cubicBezTo>
                <a:cubicBezTo>
                  <a:pt x="30176" y="52315"/>
                  <a:pt x="30545" y="52771"/>
                  <a:pt x="30980" y="53160"/>
                </a:cubicBezTo>
                <a:cubicBezTo>
                  <a:pt x="31677" y="53786"/>
                  <a:pt x="32554" y="54219"/>
                  <a:pt x="33502" y="54219"/>
                </a:cubicBezTo>
                <a:cubicBezTo>
                  <a:pt x="33533" y="54219"/>
                  <a:pt x="33563" y="54218"/>
                  <a:pt x="33593" y="54217"/>
                </a:cubicBezTo>
                <a:cubicBezTo>
                  <a:pt x="34668" y="54186"/>
                  <a:pt x="35638" y="53612"/>
                  <a:pt x="36402" y="52888"/>
                </a:cubicBezTo>
                <a:cubicBezTo>
                  <a:pt x="37184" y="52151"/>
                  <a:pt x="37726" y="51218"/>
                  <a:pt x="38564" y="50533"/>
                </a:cubicBezTo>
                <a:cubicBezTo>
                  <a:pt x="39446" y="49809"/>
                  <a:pt x="40619" y="49222"/>
                  <a:pt x="41777" y="49222"/>
                </a:cubicBezTo>
                <a:cubicBezTo>
                  <a:pt x="42276" y="49222"/>
                  <a:pt x="42771" y="49331"/>
                  <a:pt x="43241" y="49584"/>
                </a:cubicBezTo>
                <a:cubicBezTo>
                  <a:pt x="44035" y="50013"/>
                  <a:pt x="44658" y="50785"/>
                  <a:pt x="44883" y="51657"/>
                </a:cubicBezTo>
                <a:cubicBezTo>
                  <a:pt x="45121" y="52588"/>
                  <a:pt x="45126" y="53725"/>
                  <a:pt x="46025" y="54301"/>
                </a:cubicBezTo>
                <a:cubicBezTo>
                  <a:pt x="46388" y="54534"/>
                  <a:pt x="46803" y="54624"/>
                  <a:pt x="47231" y="54624"/>
                </a:cubicBezTo>
                <a:cubicBezTo>
                  <a:pt x="47957" y="54624"/>
                  <a:pt x="48720" y="54364"/>
                  <a:pt x="49335" y="54097"/>
                </a:cubicBezTo>
                <a:cubicBezTo>
                  <a:pt x="50338" y="53661"/>
                  <a:pt x="51201" y="53049"/>
                  <a:pt x="51891" y="52193"/>
                </a:cubicBezTo>
                <a:cubicBezTo>
                  <a:pt x="52587" y="51329"/>
                  <a:pt x="53128" y="50344"/>
                  <a:pt x="53940" y="49577"/>
                </a:cubicBezTo>
                <a:cubicBezTo>
                  <a:pt x="54675" y="48880"/>
                  <a:pt x="55606" y="48447"/>
                  <a:pt x="56553" y="48120"/>
                </a:cubicBezTo>
                <a:cubicBezTo>
                  <a:pt x="56713" y="48064"/>
                  <a:pt x="56875" y="48012"/>
                  <a:pt x="57038" y="47961"/>
                </a:cubicBezTo>
                <a:lnTo>
                  <a:pt x="57038" y="1"/>
                </a:lnTo>
                <a:close/>
              </a:path>
            </a:pathLst>
          </a:custGeom>
          <a:solidFill>
            <a:srgbClr val="FFFFFF">
              <a:alpha val="1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6" name="Google Shape;1716;p47"/>
          <p:cNvSpPr/>
          <p:nvPr/>
        </p:nvSpPr>
        <p:spPr>
          <a:xfrm flipH="1">
            <a:off x="235292" y="205763"/>
            <a:ext cx="1370474" cy="995106"/>
          </a:xfrm>
          <a:custGeom>
            <a:rect b="b" l="l" r="r" t="t"/>
            <a:pathLst>
              <a:path extrusionOk="0" h="32238" w="44395">
                <a:moveTo>
                  <a:pt x="7050" y="1"/>
                </a:moveTo>
                <a:cubicBezTo>
                  <a:pt x="6775" y="648"/>
                  <a:pt x="6296" y="1204"/>
                  <a:pt x="5798" y="1690"/>
                </a:cubicBezTo>
                <a:cubicBezTo>
                  <a:pt x="5106" y="2368"/>
                  <a:pt x="4331" y="2958"/>
                  <a:pt x="3568" y="3554"/>
                </a:cubicBezTo>
                <a:cubicBezTo>
                  <a:pt x="2812" y="4144"/>
                  <a:pt x="2048" y="4735"/>
                  <a:pt x="1382" y="5429"/>
                </a:cubicBezTo>
                <a:cubicBezTo>
                  <a:pt x="828" y="6007"/>
                  <a:pt x="307" y="6692"/>
                  <a:pt x="165" y="7499"/>
                </a:cubicBezTo>
                <a:cubicBezTo>
                  <a:pt x="0" y="8425"/>
                  <a:pt x="436" y="9295"/>
                  <a:pt x="1015" y="9989"/>
                </a:cubicBezTo>
                <a:cubicBezTo>
                  <a:pt x="2012" y="11182"/>
                  <a:pt x="3309" y="11929"/>
                  <a:pt x="4808" y="12300"/>
                </a:cubicBezTo>
                <a:cubicBezTo>
                  <a:pt x="6059" y="12610"/>
                  <a:pt x="7353" y="12698"/>
                  <a:pt x="8640" y="12698"/>
                </a:cubicBezTo>
                <a:cubicBezTo>
                  <a:pt x="8985" y="12698"/>
                  <a:pt x="9329" y="12691"/>
                  <a:pt x="9672" y="12681"/>
                </a:cubicBezTo>
                <a:cubicBezTo>
                  <a:pt x="10902" y="12647"/>
                  <a:pt x="12142" y="12454"/>
                  <a:pt x="13377" y="12454"/>
                </a:cubicBezTo>
                <a:cubicBezTo>
                  <a:pt x="13796" y="12454"/>
                  <a:pt x="14215" y="12476"/>
                  <a:pt x="14633" y="12535"/>
                </a:cubicBezTo>
                <a:cubicBezTo>
                  <a:pt x="15320" y="12631"/>
                  <a:pt x="16023" y="12853"/>
                  <a:pt x="16548" y="13332"/>
                </a:cubicBezTo>
                <a:cubicBezTo>
                  <a:pt x="16899" y="13651"/>
                  <a:pt x="16932" y="14120"/>
                  <a:pt x="17194" y="14499"/>
                </a:cubicBezTo>
                <a:cubicBezTo>
                  <a:pt x="17836" y="15431"/>
                  <a:pt x="18904" y="15815"/>
                  <a:pt x="19989" y="15815"/>
                </a:cubicBezTo>
                <a:cubicBezTo>
                  <a:pt x="20066" y="15815"/>
                  <a:pt x="20143" y="15814"/>
                  <a:pt x="20220" y="15810"/>
                </a:cubicBezTo>
                <a:cubicBezTo>
                  <a:pt x="21318" y="15757"/>
                  <a:pt x="22377" y="15423"/>
                  <a:pt x="23449" y="15218"/>
                </a:cubicBezTo>
                <a:cubicBezTo>
                  <a:pt x="23859" y="15140"/>
                  <a:pt x="24299" y="15068"/>
                  <a:pt x="24732" y="15068"/>
                </a:cubicBezTo>
                <a:cubicBezTo>
                  <a:pt x="25197" y="15068"/>
                  <a:pt x="25654" y="15150"/>
                  <a:pt x="26056" y="15394"/>
                </a:cubicBezTo>
                <a:cubicBezTo>
                  <a:pt x="27110" y="16033"/>
                  <a:pt x="27392" y="17512"/>
                  <a:pt x="27385" y="18639"/>
                </a:cubicBezTo>
                <a:cubicBezTo>
                  <a:pt x="27379" y="19556"/>
                  <a:pt x="27198" y="20459"/>
                  <a:pt x="27181" y="21373"/>
                </a:cubicBezTo>
                <a:cubicBezTo>
                  <a:pt x="27159" y="22422"/>
                  <a:pt x="27451" y="23333"/>
                  <a:pt x="27944" y="24250"/>
                </a:cubicBezTo>
                <a:cubicBezTo>
                  <a:pt x="28682" y="25628"/>
                  <a:pt x="29843" y="26718"/>
                  <a:pt x="31271" y="27358"/>
                </a:cubicBezTo>
                <a:cubicBezTo>
                  <a:pt x="32508" y="27913"/>
                  <a:pt x="33869" y="28132"/>
                  <a:pt x="35220" y="28132"/>
                </a:cubicBezTo>
                <a:cubicBezTo>
                  <a:pt x="35421" y="28132"/>
                  <a:pt x="35622" y="28127"/>
                  <a:pt x="35822" y="28118"/>
                </a:cubicBezTo>
                <a:cubicBezTo>
                  <a:pt x="36404" y="28090"/>
                  <a:pt x="37032" y="28013"/>
                  <a:pt x="37650" y="28013"/>
                </a:cubicBezTo>
                <a:cubicBezTo>
                  <a:pt x="38244" y="28013"/>
                  <a:pt x="38829" y="28084"/>
                  <a:pt x="39357" y="28338"/>
                </a:cubicBezTo>
                <a:cubicBezTo>
                  <a:pt x="40444" y="28862"/>
                  <a:pt x="41000" y="30032"/>
                  <a:pt x="41787" y="30882"/>
                </a:cubicBezTo>
                <a:cubicBezTo>
                  <a:pt x="42525" y="31682"/>
                  <a:pt x="43435" y="32104"/>
                  <a:pt x="44395" y="32238"/>
                </a:cubicBezTo>
                <a:lnTo>
                  <a:pt x="44395" y="1"/>
                </a:lnTo>
                <a:close/>
              </a:path>
            </a:pathLst>
          </a:custGeom>
          <a:solidFill>
            <a:srgbClr val="FFFFFF">
              <a:alpha val="347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0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1" name="Google Shape;172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5625" y="152400"/>
            <a:ext cx="5528403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2" name="Google Shape;172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5622" y="152400"/>
            <a:ext cx="5528399" cy="4854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3" name="Google Shape;1723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5620" y="152398"/>
            <a:ext cx="5528399" cy="4852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4" name="Google Shape;1724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5625" y="135955"/>
            <a:ext cx="5528399" cy="4870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5" name="Google Shape;1725;p4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39425" y="135950"/>
            <a:ext cx="5603688" cy="487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6" name="Google Shape;1726;p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74125" y="3061600"/>
            <a:ext cx="2862725" cy="157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600"/>
                                        <p:tgtEl>
                                          <p:spTgt spid="1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300"/>
                                        <p:tgtEl>
                                          <p:spTgt spid="1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600"/>
                                        <p:tgtEl>
                                          <p:spTgt spid="1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1" name="Google Shape;1731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8513" y="152400"/>
            <a:ext cx="450698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6" name="Google Shape;1736;p50"/>
          <p:cNvCxnSpPr/>
          <p:nvPr/>
        </p:nvCxnSpPr>
        <p:spPr>
          <a:xfrm>
            <a:off x="-250" y="4237525"/>
            <a:ext cx="8627100" cy="78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1737" name="Google Shape;1737;p50"/>
          <p:cNvSpPr txBox="1"/>
          <p:nvPr>
            <p:ph type="title"/>
          </p:nvPr>
        </p:nvSpPr>
        <p:spPr>
          <a:xfrm>
            <a:off x="711400" y="322300"/>
            <a:ext cx="77040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Organisation du projet</a:t>
            </a:r>
            <a:endParaRPr b="0"/>
          </a:p>
        </p:txBody>
      </p:sp>
      <p:sp>
        <p:nvSpPr>
          <p:cNvPr id="1738" name="Google Shape;1738;p50"/>
          <p:cNvSpPr/>
          <p:nvPr/>
        </p:nvSpPr>
        <p:spPr>
          <a:xfrm>
            <a:off x="713889" y="3331877"/>
            <a:ext cx="1545000" cy="4431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1</a:t>
            </a:r>
            <a:endParaRPr b="1" sz="2000">
              <a:solidFill>
                <a:schemeClr val="dk1"/>
              </a:solidFill>
              <a:latin typeface="Aleo"/>
              <a:ea typeface="Aleo"/>
              <a:cs typeface="Aleo"/>
              <a:sym typeface="Aleo"/>
            </a:endParaRPr>
          </a:p>
        </p:txBody>
      </p:sp>
      <p:sp>
        <p:nvSpPr>
          <p:cNvPr id="1739" name="Google Shape;1739;p50"/>
          <p:cNvSpPr txBox="1"/>
          <p:nvPr/>
        </p:nvSpPr>
        <p:spPr>
          <a:xfrm>
            <a:off x="713275" y="2058638"/>
            <a:ext cx="1545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">
                <a:solidFill>
                  <a:srgbClr val="D9D9D9"/>
                </a:solidFill>
                <a:latin typeface="Didact Gothic"/>
                <a:ea typeface="Didact Gothic"/>
                <a:cs typeface="Didact Gothic"/>
                <a:sym typeface="Didact Gothic"/>
              </a:rPr>
              <a:t>Jupiter </a:t>
            </a:r>
            <a:r>
              <a:rPr lang="fr" sz="700">
                <a:solidFill>
                  <a:srgbClr val="D9D9D9"/>
                </a:solidFill>
                <a:latin typeface="Didact Gothic"/>
                <a:ea typeface="Didact Gothic"/>
                <a:cs typeface="Didact Gothic"/>
                <a:sym typeface="Didact Gothic"/>
              </a:rPr>
              <a:t>is the biggest planet in the Solar System</a:t>
            </a:r>
            <a:endParaRPr sz="700">
              <a:solidFill>
                <a:srgbClr val="D9D9D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740" name="Google Shape;1740;p50"/>
          <p:cNvSpPr txBox="1"/>
          <p:nvPr/>
        </p:nvSpPr>
        <p:spPr>
          <a:xfrm>
            <a:off x="713250" y="925275"/>
            <a:ext cx="1545000" cy="113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Récupération de tuiles via WMS</a:t>
            </a:r>
            <a:endParaRPr b="1" sz="1300">
              <a:solidFill>
                <a:schemeClr val="dk1"/>
              </a:solidFill>
              <a:latin typeface="Aleo"/>
              <a:ea typeface="Aleo"/>
              <a:cs typeface="Aleo"/>
              <a:sym typeface="Aleo"/>
            </a:endParaRPr>
          </a:p>
        </p:txBody>
      </p:sp>
      <p:sp>
        <p:nvSpPr>
          <p:cNvPr id="1741" name="Google Shape;1741;p50"/>
          <p:cNvSpPr/>
          <p:nvPr/>
        </p:nvSpPr>
        <p:spPr>
          <a:xfrm>
            <a:off x="1425500" y="4182700"/>
            <a:ext cx="121800" cy="12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2" name="Google Shape;1742;p50"/>
          <p:cNvSpPr/>
          <p:nvPr/>
        </p:nvSpPr>
        <p:spPr>
          <a:xfrm>
            <a:off x="2963988" y="4182700"/>
            <a:ext cx="121800" cy="12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3" name="Google Shape;1743;p50"/>
          <p:cNvSpPr/>
          <p:nvPr/>
        </p:nvSpPr>
        <p:spPr>
          <a:xfrm>
            <a:off x="4502488" y="4182700"/>
            <a:ext cx="121800" cy="12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4" name="Google Shape;1744;p50"/>
          <p:cNvSpPr/>
          <p:nvPr/>
        </p:nvSpPr>
        <p:spPr>
          <a:xfrm>
            <a:off x="7606500" y="4182700"/>
            <a:ext cx="121800" cy="12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5" name="Google Shape;1745;p50"/>
          <p:cNvSpPr/>
          <p:nvPr/>
        </p:nvSpPr>
        <p:spPr>
          <a:xfrm>
            <a:off x="6054488" y="4182700"/>
            <a:ext cx="121800" cy="12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46" name="Google Shape;1746;p50"/>
          <p:cNvCxnSpPr>
            <a:stCxn id="1738" idx="2"/>
            <a:endCxn id="1741" idx="0"/>
          </p:cNvCxnSpPr>
          <p:nvPr/>
        </p:nvCxnSpPr>
        <p:spPr>
          <a:xfrm flipH="1" rot="-5400000">
            <a:off x="1282839" y="3978527"/>
            <a:ext cx="407700" cy="6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chemeClr val="accent4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1747" name="Google Shape;1747;p50"/>
          <p:cNvSpPr/>
          <p:nvPr/>
        </p:nvSpPr>
        <p:spPr>
          <a:xfrm>
            <a:off x="2256890" y="3331877"/>
            <a:ext cx="1545000" cy="4431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2-3</a:t>
            </a:r>
            <a:endParaRPr b="1" sz="2000">
              <a:solidFill>
                <a:schemeClr val="dk1"/>
              </a:solidFill>
              <a:latin typeface="Aleo"/>
              <a:ea typeface="Aleo"/>
              <a:cs typeface="Aleo"/>
              <a:sym typeface="Aleo"/>
            </a:endParaRPr>
          </a:p>
        </p:txBody>
      </p:sp>
      <p:sp>
        <p:nvSpPr>
          <p:cNvPr id="1748" name="Google Shape;1748;p50"/>
          <p:cNvSpPr txBox="1"/>
          <p:nvPr/>
        </p:nvSpPr>
        <p:spPr>
          <a:xfrm>
            <a:off x="2256275" y="2058638"/>
            <a:ext cx="1545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">
                <a:solidFill>
                  <a:srgbClr val="D9D9D9"/>
                </a:solidFill>
                <a:latin typeface="Didact Gothic"/>
                <a:ea typeface="Didact Gothic"/>
                <a:cs typeface="Didact Gothic"/>
                <a:sym typeface="Didact Gothic"/>
              </a:rPr>
              <a:t>Saturn </a:t>
            </a:r>
            <a:r>
              <a:rPr lang="fr" sz="700">
                <a:solidFill>
                  <a:srgbClr val="D9D9D9"/>
                </a:solidFill>
                <a:latin typeface="Didact Gothic"/>
                <a:ea typeface="Didact Gothic"/>
                <a:cs typeface="Didact Gothic"/>
                <a:sym typeface="Didact Gothic"/>
              </a:rPr>
              <a:t>is a gas giant and has several rings</a:t>
            </a:r>
            <a:endParaRPr sz="700">
              <a:solidFill>
                <a:srgbClr val="D9D9D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749" name="Google Shape;1749;p50"/>
          <p:cNvSpPr txBox="1"/>
          <p:nvPr/>
        </p:nvSpPr>
        <p:spPr>
          <a:xfrm>
            <a:off x="2256256" y="925275"/>
            <a:ext cx="1545000" cy="113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Développement d’un algorithme de </a:t>
            </a:r>
            <a:r>
              <a:rPr b="1" lang="fr" sz="13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labellisation</a:t>
            </a:r>
            <a:r>
              <a:rPr b="1" lang="fr" sz="13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 </a:t>
            </a:r>
            <a:endParaRPr b="1" sz="1300">
              <a:solidFill>
                <a:schemeClr val="dk1"/>
              </a:solidFill>
              <a:latin typeface="Aleo"/>
              <a:ea typeface="Aleo"/>
              <a:cs typeface="Aleo"/>
              <a:sym typeface="Aleo"/>
            </a:endParaRPr>
          </a:p>
        </p:txBody>
      </p:sp>
      <p:sp>
        <p:nvSpPr>
          <p:cNvPr id="1750" name="Google Shape;1750;p50"/>
          <p:cNvSpPr/>
          <p:nvPr/>
        </p:nvSpPr>
        <p:spPr>
          <a:xfrm>
            <a:off x="3799892" y="3331877"/>
            <a:ext cx="1545000" cy="4431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4-5</a:t>
            </a:r>
            <a:endParaRPr b="1" sz="2000">
              <a:solidFill>
                <a:schemeClr val="dk1"/>
              </a:solidFill>
              <a:latin typeface="Aleo"/>
              <a:ea typeface="Aleo"/>
              <a:cs typeface="Aleo"/>
              <a:sym typeface="Aleo"/>
            </a:endParaRPr>
          </a:p>
        </p:txBody>
      </p:sp>
      <p:sp>
        <p:nvSpPr>
          <p:cNvPr id="1751" name="Google Shape;1751;p50"/>
          <p:cNvSpPr txBox="1"/>
          <p:nvPr/>
        </p:nvSpPr>
        <p:spPr>
          <a:xfrm>
            <a:off x="3799275" y="2058638"/>
            <a:ext cx="1545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">
                <a:solidFill>
                  <a:srgbClr val="D9D9D9"/>
                </a:solidFill>
                <a:latin typeface="Didact Gothic"/>
                <a:ea typeface="Didact Gothic"/>
                <a:cs typeface="Didact Gothic"/>
                <a:sym typeface="Didact Gothic"/>
              </a:rPr>
              <a:t>Neptune </a:t>
            </a:r>
            <a:r>
              <a:rPr lang="fr" sz="700">
                <a:solidFill>
                  <a:srgbClr val="D9D9D9"/>
                </a:solidFill>
                <a:latin typeface="Didact Gothic"/>
                <a:ea typeface="Didact Gothic"/>
                <a:cs typeface="Didact Gothic"/>
                <a:sym typeface="Didact Gothic"/>
              </a:rPr>
              <a:t>is the farthest planet from the Sun</a:t>
            </a:r>
            <a:endParaRPr sz="700">
              <a:solidFill>
                <a:srgbClr val="D9D9D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752" name="Google Shape;1752;p50"/>
          <p:cNvSpPr txBox="1"/>
          <p:nvPr/>
        </p:nvSpPr>
        <p:spPr>
          <a:xfrm>
            <a:off x="3799262" y="925275"/>
            <a:ext cx="1545000" cy="113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Génération de tuiles </a:t>
            </a:r>
            <a:r>
              <a:rPr b="1" lang="fr" sz="13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labellisées et entrainement d’un CNN</a:t>
            </a:r>
            <a:endParaRPr b="1" sz="1300">
              <a:solidFill>
                <a:schemeClr val="dk1"/>
              </a:solidFill>
              <a:latin typeface="Aleo"/>
              <a:ea typeface="Aleo"/>
              <a:cs typeface="Aleo"/>
              <a:sym typeface="Aleo"/>
            </a:endParaRPr>
          </a:p>
        </p:txBody>
      </p:sp>
      <p:sp>
        <p:nvSpPr>
          <p:cNvPr id="1753" name="Google Shape;1753;p50"/>
          <p:cNvSpPr/>
          <p:nvPr/>
        </p:nvSpPr>
        <p:spPr>
          <a:xfrm>
            <a:off x="5342893" y="3331877"/>
            <a:ext cx="1545000" cy="4431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6</a:t>
            </a:r>
            <a:endParaRPr b="1" sz="2000">
              <a:solidFill>
                <a:schemeClr val="dk1"/>
              </a:solidFill>
              <a:latin typeface="Aleo"/>
              <a:ea typeface="Aleo"/>
              <a:cs typeface="Aleo"/>
              <a:sym typeface="Aleo"/>
            </a:endParaRPr>
          </a:p>
        </p:txBody>
      </p:sp>
      <p:sp>
        <p:nvSpPr>
          <p:cNvPr id="1754" name="Google Shape;1754;p50"/>
          <p:cNvSpPr txBox="1"/>
          <p:nvPr/>
        </p:nvSpPr>
        <p:spPr>
          <a:xfrm>
            <a:off x="5342275" y="2058638"/>
            <a:ext cx="1545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700">
                <a:solidFill>
                  <a:srgbClr val="D9D9D9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 </a:t>
            </a:r>
            <a:r>
              <a:rPr b="1" lang="fr" sz="700">
                <a:solidFill>
                  <a:srgbClr val="D9D9D9"/>
                </a:solidFill>
                <a:latin typeface="Didact Gothic"/>
                <a:ea typeface="Didact Gothic"/>
                <a:cs typeface="Didact Gothic"/>
                <a:sym typeface="Didact Gothic"/>
              </a:rPr>
              <a:t>Sun </a:t>
            </a:r>
            <a:r>
              <a:rPr lang="fr" sz="700">
                <a:solidFill>
                  <a:srgbClr val="D9D9D9"/>
                </a:solidFill>
                <a:latin typeface="Didact Gothic"/>
                <a:ea typeface="Didact Gothic"/>
                <a:cs typeface="Didact Gothic"/>
                <a:sym typeface="Didact Gothic"/>
              </a:rPr>
              <a:t>is the star at the center of the System</a:t>
            </a:r>
            <a:endParaRPr sz="700">
              <a:solidFill>
                <a:srgbClr val="D9D9D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755" name="Google Shape;1755;p50"/>
          <p:cNvSpPr txBox="1"/>
          <p:nvPr/>
        </p:nvSpPr>
        <p:spPr>
          <a:xfrm>
            <a:off x="5342269" y="925275"/>
            <a:ext cx="1545000" cy="113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Tests et comparaisons de performances</a:t>
            </a:r>
            <a:endParaRPr b="1" sz="1300">
              <a:solidFill>
                <a:schemeClr val="dk1"/>
              </a:solidFill>
              <a:latin typeface="Aleo"/>
              <a:ea typeface="Aleo"/>
              <a:cs typeface="Aleo"/>
              <a:sym typeface="Aleo"/>
            </a:endParaRPr>
          </a:p>
        </p:txBody>
      </p:sp>
      <p:sp>
        <p:nvSpPr>
          <p:cNvPr id="1756" name="Google Shape;1756;p50"/>
          <p:cNvSpPr/>
          <p:nvPr/>
        </p:nvSpPr>
        <p:spPr>
          <a:xfrm>
            <a:off x="6885895" y="3331877"/>
            <a:ext cx="1545000" cy="4431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7-8</a:t>
            </a:r>
            <a:endParaRPr b="1" sz="2000">
              <a:solidFill>
                <a:schemeClr val="dk1"/>
              </a:solidFill>
              <a:latin typeface="Aleo"/>
              <a:ea typeface="Aleo"/>
              <a:cs typeface="Aleo"/>
              <a:sym typeface="Aleo"/>
            </a:endParaRPr>
          </a:p>
        </p:txBody>
      </p:sp>
      <p:sp>
        <p:nvSpPr>
          <p:cNvPr id="1757" name="Google Shape;1757;p50"/>
          <p:cNvSpPr txBox="1"/>
          <p:nvPr/>
        </p:nvSpPr>
        <p:spPr>
          <a:xfrm>
            <a:off x="6885275" y="2058638"/>
            <a:ext cx="15450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">
                <a:solidFill>
                  <a:srgbClr val="D9D9D9"/>
                </a:solidFill>
                <a:latin typeface="Didact Gothic"/>
                <a:ea typeface="Didact Gothic"/>
                <a:cs typeface="Didact Gothic"/>
                <a:sym typeface="Didact Gothic"/>
              </a:rPr>
              <a:t>Pluto </a:t>
            </a:r>
            <a:r>
              <a:rPr lang="fr" sz="700">
                <a:solidFill>
                  <a:srgbClr val="D9D9D9"/>
                </a:solidFill>
                <a:latin typeface="Didact Gothic"/>
                <a:ea typeface="Didact Gothic"/>
                <a:cs typeface="Didact Gothic"/>
                <a:sym typeface="Didact Gothic"/>
              </a:rPr>
              <a:t>is now considered a dwarf planet</a:t>
            </a:r>
            <a:endParaRPr sz="700">
              <a:solidFill>
                <a:srgbClr val="D9D9D9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758" name="Google Shape;1758;p50"/>
          <p:cNvSpPr txBox="1"/>
          <p:nvPr/>
        </p:nvSpPr>
        <p:spPr>
          <a:xfrm>
            <a:off x="6885275" y="925275"/>
            <a:ext cx="1545000" cy="113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solidFill>
                  <a:schemeClr val="dk1"/>
                </a:solidFill>
                <a:latin typeface="Aleo"/>
                <a:ea typeface="Aleo"/>
                <a:cs typeface="Aleo"/>
                <a:sym typeface="Aleo"/>
              </a:rPr>
              <a:t>Intégration sur l’interface QT</a:t>
            </a:r>
            <a:endParaRPr b="1" sz="1300">
              <a:solidFill>
                <a:schemeClr val="dk1"/>
              </a:solidFill>
              <a:latin typeface="Aleo"/>
              <a:ea typeface="Aleo"/>
              <a:cs typeface="Aleo"/>
              <a:sym typeface="Aleo"/>
            </a:endParaRPr>
          </a:p>
        </p:txBody>
      </p:sp>
      <p:cxnSp>
        <p:nvCxnSpPr>
          <p:cNvPr id="1759" name="Google Shape;1759;p50"/>
          <p:cNvCxnSpPr>
            <a:stCxn id="1747" idx="2"/>
            <a:endCxn id="1742" idx="0"/>
          </p:cNvCxnSpPr>
          <p:nvPr/>
        </p:nvCxnSpPr>
        <p:spPr>
          <a:xfrm rot="5400000">
            <a:off x="2823290" y="3976577"/>
            <a:ext cx="407700" cy="45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chemeClr val="accent4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760" name="Google Shape;1760;p50"/>
          <p:cNvCxnSpPr>
            <a:stCxn id="1750" idx="2"/>
            <a:endCxn id="1743" idx="0"/>
          </p:cNvCxnSpPr>
          <p:nvPr/>
        </p:nvCxnSpPr>
        <p:spPr>
          <a:xfrm rot="5400000">
            <a:off x="4364042" y="3974327"/>
            <a:ext cx="407700" cy="90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chemeClr val="accent4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761" name="Google Shape;1761;p50"/>
          <p:cNvCxnSpPr>
            <a:stCxn id="1753" idx="2"/>
            <a:endCxn id="1745" idx="0"/>
          </p:cNvCxnSpPr>
          <p:nvPr/>
        </p:nvCxnSpPr>
        <p:spPr>
          <a:xfrm flipH="1" rot="-5400000">
            <a:off x="5911843" y="3978527"/>
            <a:ext cx="407700" cy="6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chemeClr val="accent4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762" name="Google Shape;1762;p50"/>
          <p:cNvCxnSpPr>
            <a:stCxn id="1756" idx="2"/>
            <a:endCxn id="1744" idx="0"/>
          </p:cNvCxnSpPr>
          <p:nvPr/>
        </p:nvCxnSpPr>
        <p:spPr>
          <a:xfrm flipH="1" rot="-5400000">
            <a:off x="7459045" y="3974327"/>
            <a:ext cx="407700" cy="90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chemeClr val="accent4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763" name="Google Shape;1763;p50"/>
          <p:cNvCxnSpPr/>
          <p:nvPr/>
        </p:nvCxnSpPr>
        <p:spPr>
          <a:xfrm>
            <a:off x="1485775" y="2415275"/>
            <a:ext cx="600" cy="9168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764" name="Google Shape;1764;p50"/>
          <p:cNvCxnSpPr/>
          <p:nvPr/>
        </p:nvCxnSpPr>
        <p:spPr>
          <a:xfrm>
            <a:off x="3028775" y="2415275"/>
            <a:ext cx="600" cy="9168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765" name="Google Shape;1765;p50"/>
          <p:cNvCxnSpPr/>
          <p:nvPr/>
        </p:nvCxnSpPr>
        <p:spPr>
          <a:xfrm>
            <a:off x="4571775" y="2415275"/>
            <a:ext cx="600" cy="9168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766" name="Google Shape;1766;p50"/>
          <p:cNvCxnSpPr/>
          <p:nvPr/>
        </p:nvCxnSpPr>
        <p:spPr>
          <a:xfrm>
            <a:off x="6114775" y="2415275"/>
            <a:ext cx="600" cy="9168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767" name="Google Shape;1767;p50"/>
          <p:cNvCxnSpPr/>
          <p:nvPr/>
        </p:nvCxnSpPr>
        <p:spPr>
          <a:xfrm>
            <a:off x="7657775" y="2415275"/>
            <a:ext cx="600" cy="9168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lgDash"/>
            <a:round/>
            <a:headEnd len="med" w="med" type="none"/>
            <a:tailEnd len="med" w="med" type="none"/>
          </a:ln>
        </p:spPr>
      </p:cxnSp>
      <p:grpSp>
        <p:nvGrpSpPr>
          <p:cNvPr id="1768" name="Google Shape;1768;p50"/>
          <p:cNvGrpSpPr/>
          <p:nvPr/>
        </p:nvGrpSpPr>
        <p:grpSpPr>
          <a:xfrm>
            <a:off x="8600178" y="4172862"/>
            <a:ext cx="166473" cy="141497"/>
            <a:chOff x="4660325" y="1866850"/>
            <a:chExt cx="68350" cy="58100"/>
          </a:xfrm>
        </p:grpSpPr>
        <p:sp>
          <p:nvSpPr>
            <p:cNvPr id="1769" name="Google Shape;1769;p5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eography Subject for High School: Eastern Europe by Slidesgo">
  <a:themeElements>
    <a:clrScheme name="Simple Light">
      <a:dk1>
        <a:srgbClr val="462D19"/>
      </a:dk1>
      <a:lt1>
        <a:srgbClr val="E6F7F3"/>
      </a:lt1>
      <a:dk2>
        <a:srgbClr val="A5D8C7"/>
      </a:dk2>
      <a:lt2>
        <a:srgbClr val="C2DBD4"/>
      </a:lt2>
      <a:accent1>
        <a:srgbClr val="D1BC91"/>
      </a:accent1>
      <a:accent2>
        <a:srgbClr val="FFEBC5"/>
      </a:accent2>
      <a:accent3>
        <a:srgbClr val="BE8D57"/>
      </a:accent3>
      <a:accent4>
        <a:srgbClr val="925F36"/>
      </a:accent4>
      <a:accent5>
        <a:srgbClr val="FFFFFF"/>
      </a:accent5>
      <a:accent6>
        <a:srgbClr val="FFFFFF"/>
      </a:accent6>
      <a:hlink>
        <a:srgbClr val="462D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